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notesSlides/notesSlide1.xml" ContentType="application/vnd.openxmlformats-officedocument.presentationml.notesSlide+xml"/>
  <Override PartName="/ppt/tags/tag1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9" r:id="rId3"/>
    <p:sldId id="260" r:id="rId4"/>
    <p:sldId id="323" r:id="rId5"/>
    <p:sldId id="313" r:id="rId6"/>
    <p:sldId id="295" r:id="rId7"/>
    <p:sldId id="296" r:id="rId8"/>
    <p:sldId id="308" r:id="rId9"/>
    <p:sldId id="309" r:id="rId10"/>
    <p:sldId id="310" r:id="rId11"/>
    <p:sldId id="291" r:id="rId12"/>
    <p:sldId id="311" r:id="rId13"/>
    <p:sldId id="320" r:id="rId14"/>
    <p:sldId id="321" r:id="rId15"/>
    <p:sldId id="322" r:id="rId16"/>
    <p:sldId id="312" r:id="rId17"/>
    <p:sldId id="314" r:id="rId18"/>
    <p:sldId id="315" r:id="rId19"/>
    <p:sldId id="316" r:id="rId20"/>
    <p:sldId id="292" r:id="rId21"/>
    <p:sldId id="317" r:id="rId22"/>
    <p:sldId id="318" r:id="rId23"/>
    <p:sldId id="319" r:id="rId24"/>
    <p:sldId id="297" r:id="rId25"/>
    <p:sldId id="298" r:id="rId26"/>
    <p:sldId id="299" r:id="rId27"/>
    <p:sldId id="300" r:id="rId28"/>
    <p:sldId id="293" r:id="rId29"/>
    <p:sldId id="301" r:id="rId30"/>
    <p:sldId id="302" r:id="rId31"/>
    <p:sldId id="303" r:id="rId32"/>
    <p:sldId id="304" r:id="rId33"/>
    <p:sldId id="305" r:id="rId34"/>
    <p:sldId id="306" r:id="rId35"/>
    <p:sldId id="307" r:id="rId36"/>
    <p:sldId id="324"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74C0"/>
    <a:srgbClr val="103083"/>
    <a:srgbClr val="1158C2"/>
    <a:srgbClr val="5DB3FE"/>
    <a:srgbClr val="0ECDE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666" autoAdjust="0"/>
    <p:restoredTop sz="94660"/>
  </p:normalViewPr>
  <p:slideViewPr>
    <p:cSldViewPr snapToGrid="0">
      <p:cViewPr>
        <p:scale>
          <a:sx n="53" d="100"/>
          <a:sy n="53" d="100"/>
        </p:scale>
        <p:origin x="1464" y="1374"/>
      </p:cViewPr>
      <p:guideLst/>
    </p:cSldViewPr>
  </p:slid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2F6636-93C8-4A4C-A40F-7F98B5223062}" type="datetimeFigureOut">
              <a:rPr lang="zh-CN" altLang="en-US" smtClean="0"/>
              <a:t>2017/3/11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AC984E-0BD7-4748-8B40-EBEDC96C6531}" type="slidenum">
              <a:rPr lang="zh-CN" altLang="en-US" smtClean="0"/>
              <a:t>‹#›</a:t>
            </a:fld>
            <a:endParaRPr lang="zh-CN" altLang="en-US"/>
          </a:p>
        </p:txBody>
      </p:sp>
    </p:spTree>
    <p:extLst>
      <p:ext uri="{BB962C8B-B14F-4D97-AF65-F5344CB8AC3E}">
        <p14:creationId xmlns:p14="http://schemas.microsoft.com/office/powerpoint/2010/main" val="3610326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59573C-4563-40E3-94F9-55383A434BA3}" type="slidenum">
              <a:rPr lang="zh-CN" altLang="en-US" smtClean="0"/>
              <a:t>4</a:t>
            </a:fld>
            <a:endParaRPr lang="zh-CN" altLang="en-US"/>
          </a:p>
        </p:txBody>
      </p:sp>
    </p:spTree>
    <p:extLst>
      <p:ext uri="{BB962C8B-B14F-4D97-AF65-F5344CB8AC3E}">
        <p14:creationId xmlns:p14="http://schemas.microsoft.com/office/powerpoint/2010/main" val="1248106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5C7C7-FCC0-473E-8738-608D4B0E5BD2}" type="slidenum">
              <a:rPr lang="zh-CN" altLang="en-US" smtClean="0"/>
              <a:t>33</a:t>
            </a:fld>
            <a:endParaRPr lang="zh-CN" altLang="en-US"/>
          </a:p>
        </p:txBody>
      </p:sp>
    </p:spTree>
    <p:extLst>
      <p:ext uri="{BB962C8B-B14F-4D97-AF65-F5344CB8AC3E}">
        <p14:creationId xmlns:p14="http://schemas.microsoft.com/office/powerpoint/2010/main" val="39553450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18</a:t>
            </a:fld>
            <a:endParaRPr lang="zh-CN" altLang="en-US"/>
          </a:p>
        </p:txBody>
      </p:sp>
    </p:spTree>
    <p:extLst>
      <p:ext uri="{BB962C8B-B14F-4D97-AF65-F5344CB8AC3E}">
        <p14:creationId xmlns:p14="http://schemas.microsoft.com/office/powerpoint/2010/main" val="811691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19</a:t>
            </a:fld>
            <a:endParaRPr lang="zh-CN" altLang="en-US"/>
          </a:p>
        </p:txBody>
      </p:sp>
    </p:spTree>
    <p:extLst>
      <p:ext uri="{BB962C8B-B14F-4D97-AF65-F5344CB8AC3E}">
        <p14:creationId xmlns:p14="http://schemas.microsoft.com/office/powerpoint/2010/main" val="6942245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21</a:t>
            </a:fld>
            <a:endParaRPr lang="zh-CN" altLang="en-US"/>
          </a:p>
        </p:txBody>
      </p:sp>
    </p:spTree>
    <p:extLst>
      <p:ext uri="{BB962C8B-B14F-4D97-AF65-F5344CB8AC3E}">
        <p14:creationId xmlns:p14="http://schemas.microsoft.com/office/powerpoint/2010/main" val="38144347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22</a:t>
            </a:fld>
            <a:endParaRPr lang="zh-CN" altLang="en-US"/>
          </a:p>
        </p:txBody>
      </p:sp>
    </p:spTree>
    <p:extLst>
      <p:ext uri="{BB962C8B-B14F-4D97-AF65-F5344CB8AC3E}">
        <p14:creationId xmlns:p14="http://schemas.microsoft.com/office/powerpoint/2010/main" val="2248055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A036312-6A05-4643-B813-780AEBCA5446}" type="slidenum">
              <a:rPr lang="zh-CN" altLang="en-US" smtClean="0"/>
              <a:t>23</a:t>
            </a:fld>
            <a:endParaRPr lang="zh-CN" altLang="en-US"/>
          </a:p>
        </p:txBody>
      </p:sp>
    </p:spTree>
    <p:extLst>
      <p:ext uri="{BB962C8B-B14F-4D97-AF65-F5344CB8AC3E}">
        <p14:creationId xmlns:p14="http://schemas.microsoft.com/office/powerpoint/2010/main" val="12038896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5C7C7-FCC0-473E-8738-608D4B0E5BD2}" type="slidenum">
              <a:rPr lang="zh-CN" altLang="en-US" smtClean="0"/>
              <a:t>30</a:t>
            </a:fld>
            <a:endParaRPr lang="zh-CN" altLang="en-US"/>
          </a:p>
        </p:txBody>
      </p:sp>
    </p:spTree>
    <p:extLst>
      <p:ext uri="{BB962C8B-B14F-4D97-AF65-F5344CB8AC3E}">
        <p14:creationId xmlns:p14="http://schemas.microsoft.com/office/powerpoint/2010/main" val="31261126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5C7C7-FCC0-473E-8738-608D4B0E5BD2}" type="slidenum">
              <a:rPr lang="zh-CN" altLang="en-US" smtClean="0"/>
              <a:t>31</a:t>
            </a:fld>
            <a:endParaRPr lang="zh-CN" altLang="en-US"/>
          </a:p>
        </p:txBody>
      </p:sp>
    </p:spTree>
    <p:extLst>
      <p:ext uri="{BB962C8B-B14F-4D97-AF65-F5344CB8AC3E}">
        <p14:creationId xmlns:p14="http://schemas.microsoft.com/office/powerpoint/2010/main" val="645472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735C7C7-FCC0-473E-8738-608D4B0E5BD2}" type="slidenum">
              <a:rPr lang="zh-CN" altLang="en-US" smtClean="0"/>
              <a:t>32</a:t>
            </a:fld>
            <a:endParaRPr lang="zh-CN" altLang="en-US"/>
          </a:p>
        </p:txBody>
      </p:sp>
    </p:spTree>
    <p:extLst>
      <p:ext uri="{BB962C8B-B14F-4D97-AF65-F5344CB8AC3E}">
        <p14:creationId xmlns:p14="http://schemas.microsoft.com/office/powerpoint/2010/main" val="28835348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2017/3/11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2017/3/11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2017/3/11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444873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551168132"/>
      </p:ext>
    </p:extLst>
  </p:cSld>
  <p:clrMapOvr>
    <a:masterClrMapping/>
  </p:clrMapOvr>
  <p:transition spd="slow" advTm="5000">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3144266"/>
      </p:ext>
    </p:extLst>
  </p:cSld>
  <p:clrMapOvr>
    <a:masterClrMapping/>
  </p:clrMapOvr>
  <p:transition spd="slow" advTm="5000">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2009151"/>
      </p:ext>
    </p:extLst>
  </p:cSld>
  <p:clrMapOvr>
    <a:masterClrMapping/>
  </p:clrMapOvr>
  <p:transition spd="slow" advTm="5000">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4227981"/>
      </p:ext>
    </p:extLst>
  </p:cSld>
  <p:clrMapOvr>
    <a:masterClrMapping/>
  </p:clrMapOvr>
  <p:transition spd="slow" advTm="5000">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9263786"/>
      </p:ext>
    </p:extLst>
  </p:cSld>
  <p:clrMapOvr>
    <a:masterClrMapping/>
  </p:clrMapOvr>
  <p:transition spd="slow" advTm="5000">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634652"/>
      </p:ext>
    </p:extLst>
  </p:cSld>
  <p:clrMapOvr>
    <a:masterClrMapping/>
  </p:clrMapOvr>
  <p:transition spd="slow" advTm="5000">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74135879"/>
      </p:ext>
    </p:extLst>
  </p:cSld>
  <p:clrMapOvr>
    <a:masterClrMapping/>
  </p:clrMapOvr>
  <p:transition spd="slow" advTm="5000">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t>2017/3/11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8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67857971"/>
      </p:ext>
    </p:extLst>
  </p:cSld>
  <p:clrMapOvr>
    <a:masterClrMapping/>
  </p:clrMapOvr>
  <p:transition spd="slow" advTm="5000">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4679853"/>
      </p:ext>
    </p:extLst>
  </p:cSld>
  <p:clrMapOvr>
    <a:masterClrMapping/>
  </p:clrMapOvr>
  <p:transition spd="slow" advTm="5000">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0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97275335"/>
      </p:ext>
    </p:extLst>
  </p:cSld>
  <p:clrMapOvr>
    <a:masterClrMapping/>
  </p:clrMapOvr>
  <p:transition spd="slow" advTm="5000">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1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971462"/>
      </p:ext>
    </p:extLst>
  </p:cSld>
  <p:clrMapOvr>
    <a:masterClrMapping/>
  </p:clrMapOvr>
  <p:transition spd="slow" advTm="5000">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2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8228625"/>
      </p:ext>
    </p:extLst>
  </p:cSld>
  <p:clrMapOvr>
    <a:masterClrMapping/>
  </p:clrMapOvr>
  <p:transition spd="slow" advTm="5000">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3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9238093"/>
      </p:ext>
    </p:extLst>
  </p:cSld>
  <p:clrMapOvr>
    <a:masterClrMapping/>
  </p:clrMapOvr>
  <p:transition spd="slow" advTm="5000">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4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4175702"/>
      </p:ext>
    </p:extLst>
  </p:cSld>
  <p:clrMapOvr>
    <a:masterClrMapping/>
  </p:clrMapOvr>
  <p:transition spd="slow" advTm="5000">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5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9144963"/>
      </p:ext>
    </p:extLst>
  </p:cSld>
  <p:clrMapOvr>
    <a:masterClrMapping/>
  </p:clrMapOvr>
  <p:transition spd="slow" advTm="5000">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6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2870344"/>
      </p:ext>
    </p:extLst>
  </p:cSld>
  <p:clrMapOvr>
    <a:masterClrMapping/>
  </p:clrMapOvr>
  <p:transition spd="slow" advTm="5000">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7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59190453"/>
      </p:ext>
    </p:extLst>
  </p:cSld>
  <p:clrMapOvr>
    <a:masterClrMapping/>
  </p:clrMapOvr>
  <p:transition spd="slow" advTm="5000">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2017/3/11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8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6125271"/>
      </p:ext>
    </p:extLst>
  </p:cSld>
  <p:clrMapOvr>
    <a:masterClrMapping/>
  </p:clrMapOvr>
  <p:transition spd="slow" advTm="5000">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9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3062628"/>
      </p:ext>
    </p:extLst>
  </p:cSld>
  <p:clrMapOvr>
    <a:masterClrMapping/>
  </p:clrMapOvr>
  <p:transition spd="slow" advTm="5000">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0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841775"/>
      </p:ext>
    </p:extLst>
  </p:cSld>
  <p:clrMapOvr>
    <a:masterClrMapping/>
  </p:clrMapOvr>
  <p:transition spd="slow" advTm="5000">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1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534673"/>
      </p:ext>
    </p:extLst>
  </p:cSld>
  <p:clrMapOvr>
    <a:masterClrMapping/>
  </p:clrMapOvr>
  <p:transition spd="slow" advTm="5000">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2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861897"/>
      </p:ext>
    </p:extLst>
  </p:cSld>
  <p:clrMapOvr>
    <a:masterClrMapping/>
  </p:clrMapOvr>
  <p:transition spd="slow" advTm="5000">
    <p:fade/>
  </p:transition>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3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71597887"/>
      </p:ext>
    </p:extLst>
  </p:cSld>
  <p:clrMapOvr>
    <a:masterClrMapping/>
  </p:clrMapOvr>
  <p:transition spd="slow" advTm="5000">
    <p:fade/>
  </p:transition>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4_两栏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25328530"/>
      </p:ext>
    </p:extLst>
  </p:cSld>
  <p:clrMapOvr>
    <a:masterClrMapping/>
  </p:clrMapOvr>
  <p:transition spd="slow" advTm="5000">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t>2017/3/11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t>2017/3/11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8117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177989" y="153376"/>
            <a:ext cx="10515600" cy="479827"/>
          </a:xfrm>
        </p:spPr>
        <p:txBody>
          <a:bodyPr>
            <a:normAutofit/>
          </a:bodyPr>
          <a:lstStyle>
            <a:lvl1pPr>
              <a:defRPr sz="2400" b="1">
                <a:solidFill>
                  <a:schemeClr val="bg1"/>
                </a:solidFill>
                <a:effectLst>
                  <a:outerShdw blurRad="38100" dist="38100" dir="2700000" algn="tl">
                    <a:srgbClr val="000000">
                      <a:alpha val="43137"/>
                    </a:srgbClr>
                  </a:outerShdw>
                </a:effectLst>
              </a:defRPr>
            </a:lvl1p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t>2017/3/11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2017/3/11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69475837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2017/3/11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8">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2017/3/11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slideLayout" Target="../slideLayouts/slideLayout7.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0.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9.xml"/><Relationship Id="rId5" Type="http://schemas.openxmlformats.org/officeDocument/2006/relationships/tags" Target="../tags/tag5.xml"/><Relationship Id="rId15" Type="http://schemas.openxmlformats.org/officeDocument/2006/relationships/image" Target="../media/image4.png"/><Relationship Id="rId10" Type="http://schemas.openxmlformats.org/officeDocument/2006/relationships/audio" Target="../media/media1.mp3"/><Relationship Id="rId4" Type="http://schemas.openxmlformats.org/officeDocument/2006/relationships/tags" Target="../tags/tag4.xml"/><Relationship Id="rId9" Type="http://schemas.microsoft.com/office/2007/relationships/media" Target="../media/media1.mp3"/><Relationship Id="rId1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2.xml"/><Relationship Id="rId4"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3.xml"/><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8" Type="http://schemas.openxmlformats.org/officeDocument/2006/relationships/tags" Target="../tags/tag22.xml"/><Relationship Id="rId3" Type="http://schemas.openxmlformats.org/officeDocument/2006/relationships/tags" Target="../tags/tag17.xml"/><Relationship Id="rId7" Type="http://schemas.openxmlformats.org/officeDocument/2006/relationships/tags" Target="../tags/tag21.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tags" Target="../tags/tag20.xml"/><Relationship Id="rId11" Type="http://schemas.openxmlformats.org/officeDocument/2006/relationships/image" Target="../media/image4.png"/><Relationship Id="rId5" Type="http://schemas.openxmlformats.org/officeDocument/2006/relationships/tags" Target="../tags/tag19.xml"/><Relationship Id="rId10" Type="http://schemas.openxmlformats.org/officeDocument/2006/relationships/slideLayout" Target="../slideLayouts/slideLayout7.xml"/><Relationship Id="rId4" Type="http://schemas.openxmlformats.org/officeDocument/2006/relationships/tags" Target="../tags/tag18.xml"/><Relationship Id="rId9" Type="http://schemas.openxmlformats.org/officeDocument/2006/relationships/tags" Target="../tags/tag23.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矩形 3"/>
          <p:cNvSpPr txBox="1">
            <a:spLocks noChangeArrowheads="1"/>
          </p:cNvSpPr>
          <p:nvPr>
            <p:custDataLst>
              <p:tags r:id="rId1"/>
            </p:custDataLst>
          </p:nvPr>
        </p:nvSpPr>
        <p:spPr bwMode="auto">
          <a:xfrm>
            <a:off x="854113" y="2875649"/>
            <a:ext cx="6981199" cy="677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r>
              <a:rPr lang="zh-CN" altLang="en-US" sz="4800" b="1" dirty="0" smtClean="0">
                <a:latin typeface="微软雅黑" pitchFamily="34" charset="-122"/>
                <a:ea typeface="微软雅黑" pitchFamily="34" charset="-122"/>
              </a:rPr>
              <a:t>蓝色水彩工作</a:t>
            </a:r>
            <a:r>
              <a:rPr lang="en-US" altLang="zh-CN" sz="4800" b="1" dirty="0" smtClean="0">
                <a:latin typeface="微软雅黑" pitchFamily="34" charset="-122"/>
                <a:ea typeface="微软雅黑" pitchFamily="34" charset="-122"/>
              </a:rPr>
              <a:t>PPT</a:t>
            </a:r>
            <a:r>
              <a:rPr lang="zh-CN" altLang="en-US" sz="4800" b="1" dirty="0" smtClean="0">
                <a:latin typeface="微软雅黑" pitchFamily="34" charset="-122"/>
                <a:ea typeface="微软雅黑" pitchFamily="34" charset="-122"/>
              </a:rPr>
              <a:t>模板</a:t>
            </a:r>
            <a:endParaRPr lang="zh-CN" altLang="en-US" sz="4800" b="1" dirty="0">
              <a:latin typeface="微软雅黑" pitchFamily="34" charset="-122"/>
              <a:ea typeface="微软雅黑" pitchFamily="34" charset="-122"/>
            </a:endParaRPr>
          </a:p>
        </p:txBody>
      </p:sp>
      <p:grpSp>
        <p:nvGrpSpPr>
          <p:cNvPr id="3" name="PA_组合 2"/>
          <p:cNvGrpSpPr/>
          <p:nvPr>
            <p:custDataLst>
              <p:tags r:id="rId2"/>
            </p:custDataLst>
          </p:nvPr>
        </p:nvGrpSpPr>
        <p:grpSpPr>
          <a:xfrm>
            <a:off x="991118" y="4431326"/>
            <a:ext cx="465466" cy="472063"/>
            <a:chOff x="4796805" y="-215900"/>
            <a:chExt cx="2093913" cy="2122488"/>
          </a:xfrm>
          <a:solidFill>
            <a:schemeClr val="bg1"/>
          </a:solidFill>
        </p:grpSpPr>
        <p:sp>
          <p:nvSpPr>
            <p:cNvPr id="4"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w="3175">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6" name="PA_组合 5"/>
          <p:cNvGrpSpPr/>
          <p:nvPr>
            <p:custDataLst>
              <p:tags r:id="rId3"/>
            </p:custDataLst>
          </p:nvPr>
        </p:nvGrpSpPr>
        <p:grpSpPr>
          <a:xfrm>
            <a:off x="1590211" y="4431326"/>
            <a:ext cx="465466" cy="472063"/>
            <a:chOff x="7772329" y="-1123557"/>
            <a:chExt cx="465708" cy="472063"/>
          </a:xfrm>
          <a:solidFill>
            <a:schemeClr val="bg1"/>
          </a:solidFill>
        </p:grpSpPr>
        <p:sp>
          <p:nvSpPr>
            <p:cNvPr id="7" name="Freeform 5"/>
            <p:cNvSpPr>
              <a:spLocks noEditPoints="1"/>
            </p:cNvSpPr>
            <p:nvPr/>
          </p:nvSpPr>
          <p:spPr bwMode="auto">
            <a:xfrm>
              <a:off x="7866603" y="-1084628"/>
              <a:ext cx="277160" cy="398943"/>
            </a:xfrm>
            <a:custGeom>
              <a:avLst/>
              <a:gdLst>
                <a:gd name="T0" fmla="*/ 370 w 780"/>
                <a:gd name="T1" fmla="*/ 732 h 1139"/>
                <a:gd name="T2" fmla="*/ 498 w 780"/>
                <a:gd name="T3" fmla="*/ 660 h 1139"/>
                <a:gd name="T4" fmla="*/ 578 w 780"/>
                <a:gd name="T5" fmla="*/ 682 h 1139"/>
                <a:gd name="T6" fmla="*/ 653 w 780"/>
                <a:gd name="T7" fmla="*/ 535 h 1139"/>
                <a:gd name="T8" fmla="*/ 709 w 780"/>
                <a:gd name="T9" fmla="*/ 494 h 1139"/>
                <a:gd name="T10" fmla="*/ 711 w 780"/>
                <a:gd name="T11" fmla="*/ 316 h 1139"/>
                <a:gd name="T12" fmla="*/ 657 w 780"/>
                <a:gd name="T13" fmla="*/ 274 h 1139"/>
                <a:gd name="T14" fmla="*/ 596 w 780"/>
                <a:gd name="T15" fmla="*/ 128 h 1139"/>
                <a:gd name="T16" fmla="*/ 531 w 780"/>
                <a:gd name="T17" fmla="*/ 141 h 1139"/>
                <a:gd name="T18" fmla="*/ 409 w 780"/>
                <a:gd name="T19" fmla="*/ 69 h 1139"/>
                <a:gd name="T20" fmla="*/ 380 w 780"/>
                <a:gd name="T21" fmla="*/ 69 h 1139"/>
                <a:gd name="T22" fmla="*/ 289 w 780"/>
                <a:gd name="T23" fmla="*/ 140 h 1139"/>
                <a:gd name="T24" fmla="*/ 260 w 780"/>
                <a:gd name="T25" fmla="*/ 132 h 1139"/>
                <a:gd name="T26" fmla="*/ 187 w 780"/>
                <a:gd name="T27" fmla="*/ 138 h 1139"/>
                <a:gd name="T28" fmla="*/ 80 w 780"/>
                <a:gd name="T29" fmla="*/ 280 h 1139"/>
                <a:gd name="T30" fmla="*/ 99 w 780"/>
                <a:gd name="T31" fmla="*/ 346 h 1139"/>
                <a:gd name="T32" fmla="*/ 64 w 780"/>
                <a:gd name="T33" fmla="*/ 501 h 1139"/>
                <a:gd name="T34" fmla="*/ 181 w 780"/>
                <a:gd name="T35" fmla="*/ 609 h 1139"/>
                <a:gd name="T36" fmla="*/ 194 w 780"/>
                <a:gd name="T37" fmla="*/ 676 h 1139"/>
                <a:gd name="T38" fmla="*/ 272 w 780"/>
                <a:gd name="T39" fmla="*/ 657 h 1139"/>
                <a:gd name="T40" fmla="*/ 294 w 780"/>
                <a:gd name="T41" fmla="*/ 726 h 1139"/>
                <a:gd name="T42" fmla="*/ 221 w 780"/>
                <a:gd name="T43" fmla="*/ 731 h 1139"/>
                <a:gd name="T44" fmla="*/ 121 w 780"/>
                <a:gd name="T45" fmla="*/ 608 h 1139"/>
                <a:gd name="T46" fmla="*/ 7 w 780"/>
                <a:gd name="T47" fmla="*/ 519 h 1139"/>
                <a:gd name="T48" fmla="*/ 51 w 780"/>
                <a:gd name="T49" fmla="*/ 381 h 1139"/>
                <a:gd name="T50" fmla="*/ 64 w 780"/>
                <a:gd name="T51" fmla="*/ 223 h 1139"/>
                <a:gd name="T52" fmla="*/ 127 w 780"/>
                <a:gd name="T53" fmla="*/ 138 h 1139"/>
                <a:gd name="T54" fmla="*/ 276 w 780"/>
                <a:gd name="T55" fmla="*/ 75 h 1139"/>
                <a:gd name="T56" fmla="*/ 298 w 780"/>
                <a:gd name="T57" fmla="*/ 81 h 1139"/>
                <a:gd name="T58" fmla="*/ 394 w 780"/>
                <a:gd name="T59" fmla="*/ 0 h 1139"/>
                <a:gd name="T60" fmla="*/ 508 w 780"/>
                <a:gd name="T61" fmla="*/ 85 h 1139"/>
                <a:gd name="T62" fmla="*/ 638 w 780"/>
                <a:gd name="T63" fmla="*/ 87 h 1139"/>
                <a:gd name="T64" fmla="*/ 675 w 780"/>
                <a:gd name="T65" fmla="*/ 217 h 1139"/>
                <a:gd name="T66" fmla="*/ 758 w 780"/>
                <a:gd name="T67" fmla="*/ 353 h 1139"/>
                <a:gd name="T68" fmla="*/ 756 w 780"/>
                <a:gd name="T69" fmla="*/ 459 h 1139"/>
                <a:gd name="T70" fmla="*/ 670 w 780"/>
                <a:gd name="T71" fmla="*/ 592 h 1139"/>
                <a:gd name="T72" fmla="*/ 578 w 780"/>
                <a:gd name="T73" fmla="*/ 741 h 1139"/>
                <a:gd name="T74" fmla="*/ 498 w 780"/>
                <a:gd name="T75" fmla="*/ 719 h 1139"/>
                <a:gd name="T76" fmla="*/ 385 w 780"/>
                <a:gd name="T77" fmla="*/ 801 h 1139"/>
                <a:gd name="T78" fmla="*/ 388 w 780"/>
                <a:gd name="T79" fmla="*/ 615 h 1139"/>
                <a:gd name="T80" fmla="*/ 388 w 780"/>
                <a:gd name="T81" fmla="*/ 650 h 1139"/>
                <a:gd name="T82" fmla="*/ 626 w 780"/>
                <a:gd name="T83" fmla="*/ 413 h 1139"/>
                <a:gd name="T84" fmla="*/ 388 w 780"/>
                <a:gd name="T85" fmla="*/ 583 h 1139"/>
                <a:gd name="T86" fmla="*/ 559 w 780"/>
                <a:gd name="T87" fmla="*/ 413 h 1139"/>
                <a:gd name="T88" fmla="*/ 533 w 780"/>
                <a:gd name="T89" fmla="*/ 780 h 1139"/>
                <a:gd name="T90" fmla="*/ 432 w 780"/>
                <a:gd name="T91" fmla="*/ 838 h 1139"/>
                <a:gd name="T92" fmla="*/ 515 w 780"/>
                <a:gd name="T93" fmla="*/ 1003 h 1139"/>
                <a:gd name="T94" fmla="*/ 669 w 780"/>
                <a:gd name="T95" fmla="*/ 1091 h 1139"/>
                <a:gd name="T96" fmla="*/ 283 w 780"/>
                <a:gd name="T97" fmla="*/ 792 h 1139"/>
                <a:gd name="T98" fmla="*/ 195 w 780"/>
                <a:gd name="T99" fmla="*/ 783 h 1139"/>
                <a:gd name="T100" fmla="*/ 136 w 780"/>
                <a:gd name="T101" fmla="*/ 1118 h 1139"/>
                <a:gd name="T102" fmla="*/ 361 w 780"/>
                <a:gd name="T103" fmla="*/ 1103 h 1139"/>
                <a:gd name="T104" fmla="*/ 385 w 780"/>
                <a:gd name="T105" fmla="*/ 8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0" h="1139">
                  <a:moveTo>
                    <a:pt x="272" y="657"/>
                  </a:moveTo>
                  <a:cubicBezTo>
                    <a:pt x="300" y="657"/>
                    <a:pt x="328" y="671"/>
                    <a:pt x="343" y="693"/>
                  </a:cubicBezTo>
                  <a:lnTo>
                    <a:pt x="370" y="732"/>
                  </a:lnTo>
                  <a:cubicBezTo>
                    <a:pt x="379" y="745"/>
                    <a:pt x="391" y="745"/>
                    <a:pt x="400" y="733"/>
                  </a:cubicBezTo>
                  <a:lnTo>
                    <a:pt x="428" y="694"/>
                  </a:lnTo>
                  <a:cubicBezTo>
                    <a:pt x="443" y="673"/>
                    <a:pt x="470" y="660"/>
                    <a:pt x="498" y="660"/>
                  </a:cubicBezTo>
                  <a:cubicBezTo>
                    <a:pt x="507" y="660"/>
                    <a:pt x="516" y="661"/>
                    <a:pt x="524" y="664"/>
                  </a:cubicBezTo>
                  <a:lnTo>
                    <a:pt x="569" y="680"/>
                  </a:lnTo>
                  <a:cubicBezTo>
                    <a:pt x="572" y="681"/>
                    <a:pt x="575" y="682"/>
                    <a:pt x="578" y="682"/>
                  </a:cubicBezTo>
                  <a:cubicBezTo>
                    <a:pt x="591" y="682"/>
                    <a:pt x="593" y="670"/>
                    <a:pt x="593" y="663"/>
                  </a:cubicBezTo>
                  <a:lnTo>
                    <a:pt x="593" y="615"/>
                  </a:lnTo>
                  <a:cubicBezTo>
                    <a:pt x="593" y="580"/>
                    <a:pt x="620" y="545"/>
                    <a:pt x="653" y="535"/>
                  </a:cubicBezTo>
                  <a:lnTo>
                    <a:pt x="699" y="521"/>
                  </a:lnTo>
                  <a:cubicBezTo>
                    <a:pt x="706" y="519"/>
                    <a:pt x="711" y="515"/>
                    <a:pt x="713" y="511"/>
                  </a:cubicBezTo>
                  <a:cubicBezTo>
                    <a:pt x="715" y="506"/>
                    <a:pt x="713" y="500"/>
                    <a:pt x="709" y="494"/>
                  </a:cubicBezTo>
                  <a:lnTo>
                    <a:pt x="680" y="455"/>
                  </a:lnTo>
                  <a:cubicBezTo>
                    <a:pt x="660" y="426"/>
                    <a:pt x="660" y="383"/>
                    <a:pt x="682" y="355"/>
                  </a:cubicBezTo>
                  <a:lnTo>
                    <a:pt x="711" y="316"/>
                  </a:lnTo>
                  <a:cubicBezTo>
                    <a:pt x="716" y="311"/>
                    <a:pt x="717" y="304"/>
                    <a:pt x="716" y="300"/>
                  </a:cubicBezTo>
                  <a:cubicBezTo>
                    <a:pt x="715" y="295"/>
                    <a:pt x="710" y="291"/>
                    <a:pt x="703" y="288"/>
                  </a:cubicBezTo>
                  <a:lnTo>
                    <a:pt x="657" y="274"/>
                  </a:lnTo>
                  <a:cubicBezTo>
                    <a:pt x="624" y="263"/>
                    <a:pt x="598" y="227"/>
                    <a:pt x="599" y="192"/>
                  </a:cubicBezTo>
                  <a:lnTo>
                    <a:pt x="600" y="144"/>
                  </a:lnTo>
                  <a:cubicBezTo>
                    <a:pt x="601" y="137"/>
                    <a:pt x="599" y="132"/>
                    <a:pt x="596" y="128"/>
                  </a:cubicBezTo>
                  <a:cubicBezTo>
                    <a:pt x="593" y="125"/>
                    <a:pt x="588" y="125"/>
                    <a:pt x="585" y="125"/>
                  </a:cubicBezTo>
                  <a:cubicBezTo>
                    <a:pt x="583" y="125"/>
                    <a:pt x="580" y="125"/>
                    <a:pt x="577" y="126"/>
                  </a:cubicBezTo>
                  <a:lnTo>
                    <a:pt x="531" y="141"/>
                  </a:lnTo>
                  <a:cubicBezTo>
                    <a:pt x="524" y="143"/>
                    <a:pt x="516" y="144"/>
                    <a:pt x="508" y="144"/>
                  </a:cubicBezTo>
                  <a:cubicBezTo>
                    <a:pt x="479" y="144"/>
                    <a:pt x="451" y="130"/>
                    <a:pt x="436" y="108"/>
                  </a:cubicBezTo>
                  <a:lnTo>
                    <a:pt x="409" y="69"/>
                  </a:lnTo>
                  <a:cubicBezTo>
                    <a:pt x="405" y="63"/>
                    <a:pt x="400" y="59"/>
                    <a:pt x="394" y="59"/>
                  </a:cubicBezTo>
                  <a:cubicBezTo>
                    <a:pt x="388" y="59"/>
                    <a:pt x="386" y="59"/>
                    <a:pt x="381" y="67"/>
                  </a:cubicBezTo>
                  <a:lnTo>
                    <a:pt x="380" y="69"/>
                  </a:lnTo>
                  <a:cubicBezTo>
                    <a:pt x="368" y="87"/>
                    <a:pt x="352" y="110"/>
                    <a:pt x="339" y="123"/>
                  </a:cubicBezTo>
                  <a:cubicBezTo>
                    <a:pt x="331" y="131"/>
                    <a:pt x="318" y="141"/>
                    <a:pt x="301" y="141"/>
                  </a:cubicBezTo>
                  <a:cubicBezTo>
                    <a:pt x="296" y="141"/>
                    <a:pt x="292" y="141"/>
                    <a:pt x="289" y="140"/>
                  </a:cubicBezTo>
                  <a:lnTo>
                    <a:pt x="285" y="140"/>
                  </a:lnTo>
                  <a:lnTo>
                    <a:pt x="282" y="138"/>
                  </a:lnTo>
                  <a:cubicBezTo>
                    <a:pt x="276" y="136"/>
                    <a:pt x="268" y="134"/>
                    <a:pt x="260" y="132"/>
                  </a:cubicBezTo>
                  <a:cubicBezTo>
                    <a:pt x="248" y="128"/>
                    <a:pt x="227" y="122"/>
                    <a:pt x="224" y="122"/>
                  </a:cubicBezTo>
                  <a:cubicBezTo>
                    <a:pt x="215" y="120"/>
                    <a:pt x="205" y="118"/>
                    <a:pt x="202" y="118"/>
                  </a:cubicBezTo>
                  <a:cubicBezTo>
                    <a:pt x="191" y="118"/>
                    <a:pt x="187" y="128"/>
                    <a:pt x="187" y="138"/>
                  </a:cubicBezTo>
                  <a:lnTo>
                    <a:pt x="187" y="186"/>
                  </a:lnTo>
                  <a:cubicBezTo>
                    <a:pt x="187" y="221"/>
                    <a:pt x="160" y="256"/>
                    <a:pt x="126" y="266"/>
                  </a:cubicBezTo>
                  <a:lnTo>
                    <a:pt x="80" y="280"/>
                  </a:lnTo>
                  <a:cubicBezTo>
                    <a:pt x="73" y="282"/>
                    <a:pt x="68" y="286"/>
                    <a:pt x="67" y="290"/>
                  </a:cubicBezTo>
                  <a:cubicBezTo>
                    <a:pt x="65" y="295"/>
                    <a:pt x="67" y="301"/>
                    <a:pt x="71" y="307"/>
                  </a:cubicBezTo>
                  <a:lnTo>
                    <a:pt x="99" y="346"/>
                  </a:lnTo>
                  <a:cubicBezTo>
                    <a:pt x="120" y="375"/>
                    <a:pt x="119" y="419"/>
                    <a:pt x="98" y="446"/>
                  </a:cubicBezTo>
                  <a:lnTo>
                    <a:pt x="68" y="485"/>
                  </a:lnTo>
                  <a:cubicBezTo>
                    <a:pt x="64" y="490"/>
                    <a:pt x="62" y="496"/>
                    <a:pt x="64" y="501"/>
                  </a:cubicBezTo>
                  <a:cubicBezTo>
                    <a:pt x="65" y="506"/>
                    <a:pt x="70" y="510"/>
                    <a:pt x="77" y="513"/>
                  </a:cubicBezTo>
                  <a:lnTo>
                    <a:pt x="123" y="527"/>
                  </a:lnTo>
                  <a:cubicBezTo>
                    <a:pt x="156" y="538"/>
                    <a:pt x="181" y="574"/>
                    <a:pt x="181" y="609"/>
                  </a:cubicBezTo>
                  <a:lnTo>
                    <a:pt x="179" y="657"/>
                  </a:lnTo>
                  <a:cubicBezTo>
                    <a:pt x="179" y="664"/>
                    <a:pt x="181" y="669"/>
                    <a:pt x="184" y="672"/>
                  </a:cubicBezTo>
                  <a:cubicBezTo>
                    <a:pt x="187" y="676"/>
                    <a:pt x="191" y="676"/>
                    <a:pt x="194" y="676"/>
                  </a:cubicBezTo>
                  <a:cubicBezTo>
                    <a:pt x="197" y="676"/>
                    <a:pt x="200" y="676"/>
                    <a:pt x="203" y="675"/>
                  </a:cubicBezTo>
                  <a:lnTo>
                    <a:pt x="248" y="660"/>
                  </a:lnTo>
                  <a:cubicBezTo>
                    <a:pt x="256" y="658"/>
                    <a:pt x="264" y="657"/>
                    <a:pt x="272" y="657"/>
                  </a:cubicBezTo>
                  <a:close/>
                  <a:moveTo>
                    <a:pt x="385" y="801"/>
                  </a:moveTo>
                  <a:cubicBezTo>
                    <a:pt x="360" y="801"/>
                    <a:pt x="337" y="788"/>
                    <a:pt x="322" y="765"/>
                  </a:cubicBezTo>
                  <a:lnTo>
                    <a:pt x="294" y="726"/>
                  </a:lnTo>
                  <a:cubicBezTo>
                    <a:pt x="291" y="721"/>
                    <a:pt x="282" y="716"/>
                    <a:pt x="272" y="716"/>
                  </a:cubicBezTo>
                  <a:cubicBezTo>
                    <a:pt x="270" y="716"/>
                    <a:pt x="268" y="716"/>
                    <a:pt x="266" y="716"/>
                  </a:cubicBezTo>
                  <a:lnTo>
                    <a:pt x="221" y="731"/>
                  </a:lnTo>
                  <a:cubicBezTo>
                    <a:pt x="192" y="741"/>
                    <a:pt x="161" y="734"/>
                    <a:pt x="141" y="714"/>
                  </a:cubicBezTo>
                  <a:cubicBezTo>
                    <a:pt x="127" y="699"/>
                    <a:pt x="119" y="678"/>
                    <a:pt x="120" y="656"/>
                  </a:cubicBezTo>
                  <a:lnTo>
                    <a:pt x="121" y="608"/>
                  </a:lnTo>
                  <a:cubicBezTo>
                    <a:pt x="122" y="599"/>
                    <a:pt x="113" y="586"/>
                    <a:pt x="104" y="584"/>
                  </a:cubicBezTo>
                  <a:lnTo>
                    <a:pt x="59" y="569"/>
                  </a:lnTo>
                  <a:cubicBezTo>
                    <a:pt x="33" y="560"/>
                    <a:pt x="14" y="542"/>
                    <a:pt x="7" y="519"/>
                  </a:cubicBezTo>
                  <a:cubicBezTo>
                    <a:pt x="0" y="496"/>
                    <a:pt x="5" y="470"/>
                    <a:pt x="22" y="448"/>
                  </a:cubicBezTo>
                  <a:lnTo>
                    <a:pt x="51" y="410"/>
                  </a:lnTo>
                  <a:cubicBezTo>
                    <a:pt x="56" y="403"/>
                    <a:pt x="57" y="388"/>
                    <a:pt x="51" y="381"/>
                  </a:cubicBezTo>
                  <a:lnTo>
                    <a:pt x="23" y="342"/>
                  </a:lnTo>
                  <a:cubicBezTo>
                    <a:pt x="7" y="320"/>
                    <a:pt x="3" y="295"/>
                    <a:pt x="11" y="271"/>
                  </a:cubicBezTo>
                  <a:cubicBezTo>
                    <a:pt x="19" y="248"/>
                    <a:pt x="38" y="230"/>
                    <a:pt x="64" y="223"/>
                  </a:cubicBezTo>
                  <a:lnTo>
                    <a:pt x="110" y="209"/>
                  </a:lnTo>
                  <a:cubicBezTo>
                    <a:pt x="118" y="207"/>
                    <a:pt x="127" y="195"/>
                    <a:pt x="127" y="186"/>
                  </a:cubicBezTo>
                  <a:lnTo>
                    <a:pt x="127" y="138"/>
                  </a:lnTo>
                  <a:cubicBezTo>
                    <a:pt x="127" y="93"/>
                    <a:pt x="160" y="59"/>
                    <a:pt x="202" y="59"/>
                  </a:cubicBezTo>
                  <a:cubicBezTo>
                    <a:pt x="212" y="59"/>
                    <a:pt x="228" y="62"/>
                    <a:pt x="236" y="64"/>
                  </a:cubicBezTo>
                  <a:cubicBezTo>
                    <a:pt x="240" y="65"/>
                    <a:pt x="252" y="68"/>
                    <a:pt x="276" y="75"/>
                  </a:cubicBezTo>
                  <a:cubicBezTo>
                    <a:pt x="284" y="77"/>
                    <a:pt x="292" y="79"/>
                    <a:pt x="297" y="81"/>
                  </a:cubicBezTo>
                  <a:lnTo>
                    <a:pt x="298" y="81"/>
                  </a:lnTo>
                  <a:cubicBezTo>
                    <a:pt x="298" y="81"/>
                    <a:pt x="298" y="81"/>
                    <a:pt x="298" y="81"/>
                  </a:cubicBezTo>
                  <a:cubicBezTo>
                    <a:pt x="305" y="74"/>
                    <a:pt x="315" y="60"/>
                    <a:pt x="330" y="37"/>
                  </a:cubicBezTo>
                  <a:lnTo>
                    <a:pt x="331" y="35"/>
                  </a:lnTo>
                  <a:cubicBezTo>
                    <a:pt x="346" y="12"/>
                    <a:pt x="367" y="0"/>
                    <a:pt x="394" y="0"/>
                  </a:cubicBezTo>
                  <a:cubicBezTo>
                    <a:pt x="420" y="0"/>
                    <a:pt x="443" y="13"/>
                    <a:pt x="458" y="36"/>
                  </a:cubicBezTo>
                  <a:lnTo>
                    <a:pt x="485" y="75"/>
                  </a:lnTo>
                  <a:cubicBezTo>
                    <a:pt x="489" y="80"/>
                    <a:pt x="498" y="85"/>
                    <a:pt x="508" y="85"/>
                  </a:cubicBezTo>
                  <a:cubicBezTo>
                    <a:pt x="510" y="85"/>
                    <a:pt x="512" y="85"/>
                    <a:pt x="513" y="85"/>
                  </a:cubicBezTo>
                  <a:lnTo>
                    <a:pt x="559" y="70"/>
                  </a:lnTo>
                  <a:cubicBezTo>
                    <a:pt x="588" y="60"/>
                    <a:pt x="619" y="67"/>
                    <a:pt x="638" y="87"/>
                  </a:cubicBezTo>
                  <a:cubicBezTo>
                    <a:pt x="653" y="102"/>
                    <a:pt x="660" y="123"/>
                    <a:pt x="659" y="145"/>
                  </a:cubicBezTo>
                  <a:lnTo>
                    <a:pt x="658" y="193"/>
                  </a:lnTo>
                  <a:cubicBezTo>
                    <a:pt x="658" y="202"/>
                    <a:pt x="667" y="215"/>
                    <a:pt x="675" y="217"/>
                  </a:cubicBezTo>
                  <a:lnTo>
                    <a:pt x="721" y="232"/>
                  </a:lnTo>
                  <a:cubicBezTo>
                    <a:pt x="746" y="241"/>
                    <a:pt x="765" y="259"/>
                    <a:pt x="772" y="282"/>
                  </a:cubicBezTo>
                  <a:cubicBezTo>
                    <a:pt x="780" y="306"/>
                    <a:pt x="774" y="331"/>
                    <a:pt x="758" y="353"/>
                  </a:cubicBezTo>
                  <a:lnTo>
                    <a:pt x="729" y="391"/>
                  </a:lnTo>
                  <a:cubicBezTo>
                    <a:pt x="723" y="398"/>
                    <a:pt x="723" y="413"/>
                    <a:pt x="728" y="420"/>
                  </a:cubicBezTo>
                  <a:lnTo>
                    <a:pt x="756" y="459"/>
                  </a:lnTo>
                  <a:cubicBezTo>
                    <a:pt x="772" y="481"/>
                    <a:pt x="777" y="507"/>
                    <a:pt x="769" y="530"/>
                  </a:cubicBezTo>
                  <a:cubicBezTo>
                    <a:pt x="761" y="553"/>
                    <a:pt x="742" y="570"/>
                    <a:pt x="716" y="578"/>
                  </a:cubicBezTo>
                  <a:lnTo>
                    <a:pt x="670" y="592"/>
                  </a:lnTo>
                  <a:cubicBezTo>
                    <a:pt x="661" y="594"/>
                    <a:pt x="652" y="606"/>
                    <a:pt x="652" y="615"/>
                  </a:cubicBezTo>
                  <a:lnTo>
                    <a:pt x="652" y="663"/>
                  </a:lnTo>
                  <a:cubicBezTo>
                    <a:pt x="652" y="708"/>
                    <a:pt x="621" y="741"/>
                    <a:pt x="578" y="741"/>
                  </a:cubicBezTo>
                  <a:cubicBezTo>
                    <a:pt x="568" y="741"/>
                    <a:pt x="558" y="739"/>
                    <a:pt x="549" y="736"/>
                  </a:cubicBezTo>
                  <a:lnTo>
                    <a:pt x="504" y="720"/>
                  </a:lnTo>
                  <a:cubicBezTo>
                    <a:pt x="502" y="719"/>
                    <a:pt x="500" y="719"/>
                    <a:pt x="498" y="719"/>
                  </a:cubicBezTo>
                  <a:cubicBezTo>
                    <a:pt x="488" y="719"/>
                    <a:pt x="479" y="724"/>
                    <a:pt x="476" y="728"/>
                  </a:cubicBezTo>
                  <a:lnTo>
                    <a:pt x="448" y="767"/>
                  </a:lnTo>
                  <a:cubicBezTo>
                    <a:pt x="432" y="789"/>
                    <a:pt x="410" y="801"/>
                    <a:pt x="385" y="801"/>
                  </a:cubicBezTo>
                  <a:close/>
                  <a:moveTo>
                    <a:pt x="388" y="210"/>
                  </a:moveTo>
                  <a:cubicBezTo>
                    <a:pt x="277" y="210"/>
                    <a:pt x="186" y="301"/>
                    <a:pt x="186" y="413"/>
                  </a:cubicBezTo>
                  <a:cubicBezTo>
                    <a:pt x="186" y="524"/>
                    <a:pt x="277" y="615"/>
                    <a:pt x="388" y="615"/>
                  </a:cubicBezTo>
                  <a:cubicBezTo>
                    <a:pt x="500" y="615"/>
                    <a:pt x="590" y="524"/>
                    <a:pt x="590" y="413"/>
                  </a:cubicBezTo>
                  <a:cubicBezTo>
                    <a:pt x="590" y="301"/>
                    <a:pt x="500" y="210"/>
                    <a:pt x="388" y="210"/>
                  </a:cubicBezTo>
                  <a:close/>
                  <a:moveTo>
                    <a:pt x="388" y="650"/>
                  </a:moveTo>
                  <a:cubicBezTo>
                    <a:pt x="257" y="650"/>
                    <a:pt x="150" y="544"/>
                    <a:pt x="150" y="413"/>
                  </a:cubicBezTo>
                  <a:cubicBezTo>
                    <a:pt x="150" y="282"/>
                    <a:pt x="257" y="175"/>
                    <a:pt x="388" y="175"/>
                  </a:cubicBezTo>
                  <a:cubicBezTo>
                    <a:pt x="519" y="175"/>
                    <a:pt x="626" y="282"/>
                    <a:pt x="626" y="413"/>
                  </a:cubicBezTo>
                  <a:cubicBezTo>
                    <a:pt x="626" y="544"/>
                    <a:pt x="519" y="650"/>
                    <a:pt x="388" y="650"/>
                  </a:cubicBezTo>
                  <a:close/>
                  <a:moveTo>
                    <a:pt x="559" y="413"/>
                  </a:moveTo>
                  <a:cubicBezTo>
                    <a:pt x="559" y="507"/>
                    <a:pt x="482" y="583"/>
                    <a:pt x="388" y="583"/>
                  </a:cubicBezTo>
                  <a:cubicBezTo>
                    <a:pt x="294" y="583"/>
                    <a:pt x="218" y="507"/>
                    <a:pt x="218" y="413"/>
                  </a:cubicBezTo>
                  <a:cubicBezTo>
                    <a:pt x="218" y="319"/>
                    <a:pt x="294" y="242"/>
                    <a:pt x="388" y="242"/>
                  </a:cubicBezTo>
                  <a:cubicBezTo>
                    <a:pt x="482" y="242"/>
                    <a:pt x="559" y="319"/>
                    <a:pt x="559" y="413"/>
                  </a:cubicBezTo>
                  <a:close/>
                  <a:moveTo>
                    <a:pt x="581" y="788"/>
                  </a:moveTo>
                  <a:cubicBezTo>
                    <a:pt x="580" y="788"/>
                    <a:pt x="579" y="788"/>
                    <a:pt x="578" y="788"/>
                  </a:cubicBezTo>
                  <a:cubicBezTo>
                    <a:pt x="563" y="788"/>
                    <a:pt x="548" y="786"/>
                    <a:pt x="533" y="780"/>
                  </a:cubicBezTo>
                  <a:lnTo>
                    <a:pt x="504" y="770"/>
                  </a:lnTo>
                  <a:lnTo>
                    <a:pt x="486" y="795"/>
                  </a:lnTo>
                  <a:cubicBezTo>
                    <a:pt x="472" y="815"/>
                    <a:pt x="453" y="829"/>
                    <a:pt x="432" y="838"/>
                  </a:cubicBezTo>
                  <a:lnTo>
                    <a:pt x="447" y="1075"/>
                  </a:lnTo>
                  <a:cubicBezTo>
                    <a:pt x="448" y="1094"/>
                    <a:pt x="457" y="1096"/>
                    <a:pt x="467" y="1080"/>
                  </a:cubicBezTo>
                  <a:lnTo>
                    <a:pt x="515" y="1003"/>
                  </a:lnTo>
                  <a:cubicBezTo>
                    <a:pt x="525" y="987"/>
                    <a:pt x="544" y="985"/>
                    <a:pt x="557" y="998"/>
                  </a:cubicBezTo>
                  <a:lnTo>
                    <a:pt x="654" y="1099"/>
                  </a:lnTo>
                  <a:cubicBezTo>
                    <a:pt x="667" y="1113"/>
                    <a:pt x="674" y="1109"/>
                    <a:pt x="669" y="1091"/>
                  </a:cubicBezTo>
                  <a:cubicBezTo>
                    <a:pt x="669" y="1091"/>
                    <a:pt x="608" y="880"/>
                    <a:pt x="581" y="788"/>
                  </a:cubicBezTo>
                  <a:close/>
                  <a:moveTo>
                    <a:pt x="385" y="848"/>
                  </a:moveTo>
                  <a:cubicBezTo>
                    <a:pt x="344" y="848"/>
                    <a:pt x="307" y="828"/>
                    <a:pt x="283" y="792"/>
                  </a:cubicBezTo>
                  <a:lnTo>
                    <a:pt x="265" y="767"/>
                  </a:lnTo>
                  <a:lnTo>
                    <a:pt x="236" y="776"/>
                  </a:lnTo>
                  <a:cubicBezTo>
                    <a:pt x="222" y="780"/>
                    <a:pt x="208" y="783"/>
                    <a:pt x="195" y="783"/>
                  </a:cubicBezTo>
                  <a:cubicBezTo>
                    <a:pt x="189" y="783"/>
                    <a:pt x="183" y="782"/>
                    <a:pt x="177" y="781"/>
                  </a:cubicBezTo>
                  <a:cubicBezTo>
                    <a:pt x="152" y="872"/>
                    <a:pt x="96" y="1082"/>
                    <a:pt x="94" y="1088"/>
                  </a:cubicBezTo>
                  <a:cubicBezTo>
                    <a:pt x="91" y="1108"/>
                    <a:pt x="103" y="1139"/>
                    <a:pt x="136" y="1118"/>
                  </a:cubicBezTo>
                  <a:cubicBezTo>
                    <a:pt x="141" y="1115"/>
                    <a:pt x="240" y="1033"/>
                    <a:pt x="240" y="1033"/>
                  </a:cubicBezTo>
                  <a:cubicBezTo>
                    <a:pt x="255" y="1021"/>
                    <a:pt x="267" y="1020"/>
                    <a:pt x="284" y="1035"/>
                  </a:cubicBezTo>
                  <a:lnTo>
                    <a:pt x="361" y="1103"/>
                  </a:lnTo>
                  <a:cubicBezTo>
                    <a:pt x="374" y="1115"/>
                    <a:pt x="395" y="1108"/>
                    <a:pt x="395" y="1089"/>
                  </a:cubicBezTo>
                  <a:lnTo>
                    <a:pt x="388" y="848"/>
                  </a:lnTo>
                  <a:cubicBezTo>
                    <a:pt x="387" y="848"/>
                    <a:pt x="386" y="848"/>
                    <a:pt x="385" y="848"/>
                  </a:cubicBezTo>
                  <a:close/>
                </a:path>
              </a:pathLst>
            </a:custGeom>
            <a:grpFill/>
            <a:ln w="3175">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 name="Freeform 6"/>
            <p:cNvSpPr>
              <a:spLocks noEditPoints="1"/>
            </p:cNvSpPr>
            <p:nvPr/>
          </p:nvSpPr>
          <p:spPr bwMode="auto">
            <a:xfrm>
              <a:off x="7772329" y="-1123557"/>
              <a:ext cx="465708" cy="472063"/>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9" name="PA_组合 8"/>
          <p:cNvGrpSpPr/>
          <p:nvPr>
            <p:custDataLst>
              <p:tags r:id="rId4"/>
            </p:custDataLst>
          </p:nvPr>
        </p:nvGrpSpPr>
        <p:grpSpPr>
          <a:xfrm>
            <a:off x="2189304" y="4431326"/>
            <a:ext cx="465466" cy="472063"/>
            <a:chOff x="10019977" y="-551766"/>
            <a:chExt cx="2093913" cy="2122488"/>
          </a:xfrm>
          <a:solidFill>
            <a:schemeClr val="bg1"/>
          </a:solidFill>
        </p:grpSpPr>
        <p:sp>
          <p:nvSpPr>
            <p:cNvPr id="10"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w="3175">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12" name="PA_组合 11"/>
          <p:cNvGrpSpPr/>
          <p:nvPr>
            <p:custDataLst>
              <p:tags r:id="rId5"/>
            </p:custDataLst>
          </p:nvPr>
        </p:nvGrpSpPr>
        <p:grpSpPr>
          <a:xfrm>
            <a:off x="2788397" y="4431326"/>
            <a:ext cx="465466" cy="472063"/>
            <a:chOff x="2317849" y="-1212230"/>
            <a:chExt cx="2093913" cy="2122488"/>
          </a:xfrm>
          <a:solidFill>
            <a:schemeClr val="bg1"/>
          </a:solidFill>
        </p:grpSpPr>
        <p:sp>
          <p:nvSpPr>
            <p:cNvPr id="13"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4"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w="3175">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15" name="PA_组合 14"/>
          <p:cNvGrpSpPr/>
          <p:nvPr>
            <p:custDataLst>
              <p:tags r:id="rId6"/>
            </p:custDataLst>
          </p:nvPr>
        </p:nvGrpSpPr>
        <p:grpSpPr>
          <a:xfrm>
            <a:off x="3409405" y="4431326"/>
            <a:ext cx="465466" cy="472063"/>
            <a:chOff x="4910385" y="-2248866"/>
            <a:chExt cx="2093913" cy="2122488"/>
          </a:xfrm>
          <a:solidFill>
            <a:schemeClr val="bg1"/>
          </a:solidFill>
        </p:grpSpPr>
        <p:sp>
          <p:nvSpPr>
            <p:cNvPr id="16"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7"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w="3175">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18" name="PA_矩形 3"/>
          <p:cNvSpPr txBox="1">
            <a:spLocks noChangeArrowheads="1"/>
          </p:cNvSpPr>
          <p:nvPr>
            <p:custDataLst>
              <p:tags r:id="rId7"/>
            </p:custDataLst>
          </p:nvPr>
        </p:nvSpPr>
        <p:spPr bwMode="auto">
          <a:xfrm>
            <a:off x="853385" y="1550445"/>
            <a:ext cx="3669558" cy="1325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r>
              <a:rPr lang="en-US" altLang="zh-CN" sz="11500" dirty="0" smtClean="0">
                <a:latin typeface="Impact" pitchFamily="34" charset="0"/>
              </a:rPr>
              <a:t>2017</a:t>
            </a:r>
            <a:endParaRPr lang="zh-CN" altLang="en-US" sz="11500" dirty="0">
              <a:latin typeface="Impact" pitchFamily="34" charset="0"/>
            </a:endParaRPr>
          </a:p>
        </p:txBody>
      </p:sp>
      <p:sp>
        <p:nvSpPr>
          <p:cNvPr id="19" name="PA_矩形 18"/>
          <p:cNvSpPr/>
          <p:nvPr>
            <p:custDataLst>
              <p:tags r:id="rId8"/>
            </p:custDataLst>
          </p:nvPr>
        </p:nvSpPr>
        <p:spPr>
          <a:xfrm>
            <a:off x="940187" y="3639238"/>
            <a:ext cx="6031029" cy="646331"/>
          </a:xfrm>
          <a:prstGeom prst="rect">
            <a:avLst/>
          </a:prstGeom>
        </p:spPr>
        <p:txBody>
          <a:bodyPr wrap="square">
            <a:spAutoFit/>
          </a:bodyPr>
          <a:lstStyle/>
          <a:p>
            <a:r>
              <a:rPr lang="en-US" altLang="zh-CN" sz="1200" dirty="0">
                <a:solidFill>
                  <a:schemeClr val="bg1"/>
                </a:solidFill>
                <a:latin typeface="微软雅黑" pitchFamily="34" charset="-122"/>
                <a:ea typeface="微软雅黑" pitchFamily="34" charset="-122"/>
              </a:rPr>
              <a:t>Your content to play here, or through your copy, paste in this box, and select only the text. Your content to play here, or through your copy, paste in this box, and select only the text.</a:t>
            </a:r>
          </a:p>
        </p:txBody>
      </p:sp>
      <p:pic>
        <p:nvPicPr>
          <p:cNvPr id="20" name="PA_Pianochocolate - First Sense">
            <a:hlinkClick r:id="" action="ppaction://media"/>
          </p:cNvPr>
          <p:cNvPicPr>
            <a:picLocks noChangeAspect="1"/>
          </p:cNvPicPr>
          <p:nvPr>
            <a:audioFile r:link="rId10"/>
            <p:custDataLst>
              <p:tags r:id="rId11"/>
            </p:custDataLst>
            <p:extLst>
              <p:ext uri="{DAA4B4D4-6D71-4841-9C94-3DE7FCFB9230}">
                <p14:media xmlns:p14="http://schemas.microsoft.com/office/powerpoint/2010/main" r:embed="rId9"/>
              </p:ext>
            </p:extLst>
          </p:nvPr>
        </p:nvPicPr>
        <p:blipFill>
          <a:blip r:embed="rId14"/>
          <a:stretch>
            <a:fillRect/>
          </a:stretch>
        </p:blipFill>
        <p:spPr>
          <a:xfrm>
            <a:off x="4135016" y="-1734671"/>
            <a:ext cx="609600" cy="609600"/>
          </a:xfrm>
          <a:prstGeom prst="rect">
            <a:avLst/>
          </a:prstGeom>
        </p:spPr>
      </p:pic>
      <p:pic>
        <p:nvPicPr>
          <p:cNvPr id="21" name="PA_图片 20"/>
          <p:cNvPicPr>
            <a:picLocks noChangeAspect="1"/>
          </p:cNvPicPr>
          <p:nvPr>
            <p:custDataLst>
              <p:tags r:id="rId12"/>
            </p:custDataLst>
          </p:nvPr>
        </p:nvPicPr>
        <p:blipFill>
          <a:blip r:embed="rId15" cstate="screen">
            <a:extLst>
              <a:ext uri="{28A0092B-C50C-407E-A947-70E740481C1C}">
                <a14:useLocalDpi xmlns:a14="http://schemas.microsoft.com/office/drawing/2010/main"/>
              </a:ext>
            </a:extLst>
          </a:blip>
          <a:stretch>
            <a:fillRect/>
          </a:stretch>
        </p:blipFill>
        <p:spPr>
          <a:xfrm rot="941131">
            <a:off x="8318067" y="134285"/>
            <a:ext cx="3080070" cy="3080070"/>
          </a:xfrm>
          <a:prstGeom prst="rect">
            <a:avLst/>
          </a:prstGeom>
        </p:spPr>
      </p:pic>
    </p:spTree>
    <p:extLst>
      <p:ext uri="{BB962C8B-B14F-4D97-AF65-F5344CB8AC3E}">
        <p14:creationId xmlns:p14="http://schemas.microsoft.com/office/powerpoint/2010/main" val="2731848177"/>
      </p:ext>
    </p:extLst>
  </p:cSld>
  <p:clrMapOvr>
    <a:masterClrMapping/>
  </p:clrMapOvr>
  <mc:AlternateContent xmlns:mc="http://schemas.openxmlformats.org/markup-compatibility/2006" xmlns:p14="http://schemas.microsoft.com/office/powerpoint/2010/main">
    <mc:Choice Requires="p14">
      <p:transition spd="med" p14:dur="700" advClick="0" advTm="0">
        <p:fade/>
      </p:transition>
    </mc:Choice>
    <mc:Fallback xmlns="">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0"/>
                                        </p:tgtEl>
                                      </p:cBhvr>
                                    </p:cmd>
                                  </p:childTnLst>
                                </p:cTn>
                              </p:par>
                              <p:par>
                                <p:cTn id="7" presetID="6" presetClass="entr" presetSubtype="32" fill="hold" grpId="0" nodeType="withEffect">
                                  <p:stCondLst>
                                    <p:cond delay="0"/>
                                  </p:stCondLst>
                                  <p:iterate type="lt">
                                    <p:tmPct val="10000"/>
                                  </p:iterate>
                                  <p:childTnLst>
                                    <p:set>
                                      <p:cBhvr>
                                        <p:cTn id="8" dur="1" fill="hold">
                                          <p:stCondLst>
                                            <p:cond delay="0"/>
                                          </p:stCondLst>
                                        </p:cTn>
                                        <p:tgtEl>
                                          <p:spTgt spid="18"/>
                                        </p:tgtEl>
                                        <p:attrNameLst>
                                          <p:attrName>style.visibility</p:attrName>
                                        </p:attrNameLst>
                                      </p:cBhvr>
                                      <p:to>
                                        <p:strVal val="visible"/>
                                      </p:to>
                                    </p:set>
                                    <p:animEffect transition="in" filter="circle(out)">
                                      <p:cBhvr>
                                        <p:cTn id="9" dur="1100"/>
                                        <p:tgtEl>
                                          <p:spTgt spid="18"/>
                                        </p:tgtEl>
                                      </p:cBhvr>
                                    </p:animEffect>
                                  </p:childTnLst>
                                </p:cTn>
                              </p:par>
                            </p:childTnLst>
                          </p:cTn>
                        </p:par>
                        <p:par>
                          <p:cTn id="10" fill="hold">
                            <p:stCondLst>
                              <p:cond delay="1430"/>
                            </p:stCondLst>
                            <p:childTnLst>
                              <p:par>
                                <p:cTn id="11" presetID="41" presetClass="entr" presetSubtype="0" fill="hold" grpId="0" nodeType="afterEffect">
                                  <p:stCondLst>
                                    <p:cond delay="0"/>
                                  </p:stCondLst>
                                  <p:iterate type="lt">
                                    <p:tmPct val="10000"/>
                                  </p:iterate>
                                  <p:childTnLst>
                                    <p:set>
                                      <p:cBhvr>
                                        <p:cTn id="12" dur="1" fill="hold">
                                          <p:stCondLst>
                                            <p:cond delay="0"/>
                                          </p:stCondLst>
                                        </p:cTn>
                                        <p:tgtEl>
                                          <p:spTgt spid="2"/>
                                        </p:tgtEl>
                                        <p:attrNameLst>
                                          <p:attrName>style.visibility</p:attrName>
                                        </p:attrNameLst>
                                      </p:cBhvr>
                                      <p:to>
                                        <p:strVal val="visible"/>
                                      </p:to>
                                    </p:set>
                                    <p:anim calcmode="lin" valueType="num">
                                      <p:cBhvr>
                                        <p:cTn id="13"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2"/>
                                        </p:tgtEl>
                                        <p:attrNameLst>
                                          <p:attrName>ppt_y</p:attrName>
                                        </p:attrNameLst>
                                      </p:cBhvr>
                                      <p:tavLst>
                                        <p:tav tm="0">
                                          <p:val>
                                            <p:strVal val="#ppt_y"/>
                                          </p:val>
                                        </p:tav>
                                        <p:tav tm="100000">
                                          <p:val>
                                            <p:strVal val="#ppt_y"/>
                                          </p:val>
                                        </p:tav>
                                      </p:tavLst>
                                    </p:anim>
                                    <p:anim calcmode="lin" valueType="num">
                                      <p:cBhvr>
                                        <p:cTn id="15"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2"/>
                                        </p:tgtEl>
                                      </p:cBhvr>
                                    </p:animEffect>
                                  </p:childTnLst>
                                </p:cTn>
                              </p:par>
                            </p:childTnLst>
                          </p:cTn>
                        </p:par>
                        <p:par>
                          <p:cTn id="18" fill="hold">
                            <p:stCondLst>
                              <p:cond delay="2430"/>
                            </p:stCondLst>
                            <p:childTnLst>
                              <p:par>
                                <p:cTn id="19" presetID="16" presetClass="entr" presetSubtype="21"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barn(inVertical)">
                                      <p:cBhvr>
                                        <p:cTn id="21" dur="1200"/>
                                        <p:tgtEl>
                                          <p:spTgt spid="19"/>
                                        </p:tgtEl>
                                      </p:cBhvr>
                                    </p:animEffect>
                                  </p:childTnLst>
                                </p:cTn>
                              </p:par>
                            </p:childTnLst>
                          </p:cTn>
                        </p:par>
                        <p:par>
                          <p:cTn id="22" fill="hold">
                            <p:stCondLst>
                              <p:cond delay="3630"/>
                            </p:stCondLst>
                            <p:childTnLst>
                              <p:par>
                                <p:cTn id="23" presetID="2" presetClass="entr" presetSubtype="12"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2000" fill="hold"/>
                                        <p:tgtEl>
                                          <p:spTgt spid="3"/>
                                        </p:tgtEl>
                                        <p:attrNameLst>
                                          <p:attrName>ppt_x</p:attrName>
                                        </p:attrNameLst>
                                      </p:cBhvr>
                                      <p:tavLst>
                                        <p:tav tm="0">
                                          <p:val>
                                            <p:strVal val="0-#ppt_w/2"/>
                                          </p:val>
                                        </p:tav>
                                        <p:tav tm="100000">
                                          <p:val>
                                            <p:strVal val="#ppt_x"/>
                                          </p:val>
                                        </p:tav>
                                      </p:tavLst>
                                    </p:anim>
                                    <p:anim calcmode="lin" valueType="num">
                                      <p:cBhvr additive="base">
                                        <p:cTn id="26" dur="2000" fill="hold"/>
                                        <p:tgtEl>
                                          <p:spTgt spid="3"/>
                                        </p:tgtEl>
                                        <p:attrNameLst>
                                          <p:attrName>ppt_y</p:attrName>
                                        </p:attrNameLst>
                                      </p:cBhvr>
                                      <p:tavLst>
                                        <p:tav tm="0">
                                          <p:val>
                                            <p:strVal val="1+#ppt_h/2"/>
                                          </p:val>
                                        </p:tav>
                                        <p:tav tm="100000">
                                          <p:val>
                                            <p:strVal val="#ppt_y"/>
                                          </p:val>
                                        </p:tav>
                                      </p:tavLst>
                                    </p:anim>
                                  </p:childTnLst>
                                </p:cTn>
                              </p:par>
                              <p:par>
                                <p:cTn id="27" presetID="8" presetClass="emph" presetSubtype="0" fill="hold" nodeType="withEffect">
                                  <p:stCondLst>
                                    <p:cond delay="0"/>
                                  </p:stCondLst>
                                  <p:childTnLst>
                                    <p:animRot by="21600000">
                                      <p:cBhvr>
                                        <p:cTn id="28" dur="2000" fill="hold"/>
                                        <p:tgtEl>
                                          <p:spTgt spid="3"/>
                                        </p:tgtEl>
                                        <p:attrNameLst>
                                          <p:attrName>r</p:attrName>
                                        </p:attrNameLst>
                                      </p:cBhvr>
                                    </p:animRot>
                                  </p:childTnLst>
                                </p:cTn>
                              </p:par>
                              <p:par>
                                <p:cTn id="29" presetID="2" presetClass="entr" presetSubtype="12"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2000" fill="hold"/>
                                        <p:tgtEl>
                                          <p:spTgt spid="6"/>
                                        </p:tgtEl>
                                        <p:attrNameLst>
                                          <p:attrName>ppt_x</p:attrName>
                                        </p:attrNameLst>
                                      </p:cBhvr>
                                      <p:tavLst>
                                        <p:tav tm="0">
                                          <p:val>
                                            <p:strVal val="0-#ppt_w/2"/>
                                          </p:val>
                                        </p:tav>
                                        <p:tav tm="100000">
                                          <p:val>
                                            <p:strVal val="#ppt_x"/>
                                          </p:val>
                                        </p:tav>
                                      </p:tavLst>
                                    </p:anim>
                                    <p:anim calcmode="lin" valueType="num">
                                      <p:cBhvr additive="base">
                                        <p:cTn id="32" dur="2000" fill="hold"/>
                                        <p:tgtEl>
                                          <p:spTgt spid="6"/>
                                        </p:tgtEl>
                                        <p:attrNameLst>
                                          <p:attrName>ppt_y</p:attrName>
                                        </p:attrNameLst>
                                      </p:cBhvr>
                                      <p:tavLst>
                                        <p:tav tm="0">
                                          <p:val>
                                            <p:strVal val="1+#ppt_h/2"/>
                                          </p:val>
                                        </p:tav>
                                        <p:tav tm="100000">
                                          <p:val>
                                            <p:strVal val="#ppt_y"/>
                                          </p:val>
                                        </p:tav>
                                      </p:tavLst>
                                    </p:anim>
                                  </p:childTnLst>
                                </p:cTn>
                              </p:par>
                              <p:par>
                                <p:cTn id="33" presetID="8" presetClass="emph" presetSubtype="0" fill="hold" nodeType="withEffect">
                                  <p:stCondLst>
                                    <p:cond delay="0"/>
                                  </p:stCondLst>
                                  <p:childTnLst>
                                    <p:animRot by="21600000">
                                      <p:cBhvr>
                                        <p:cTn id="34" dur="2000" fill="hold"/>
                                        <p:tgtEl>
                                          <p:spTgt spid="6"/>
                                        </p:tgtEl>
                                        <p:attrNameLst>
                                          <p:attrName>r</p:attrName>
                                        </p:attrNameLst>
                                      </p:cBhvr>
                                    </p:animRot>
                                  </p:childTnLst>
                                </p:cTn>
                              </p:par>
                              <p:par>
                                <p:cTn id="35" presetID="2" presetClass="entr" presetSubtype="12" fill="hold" nodeType="withEffect">
                                  <p:stCondLst>
                                    <p:cond delay="40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2000" fill="hold"/>
                                        <p:tgtEl>
                                          <p:spTgt spid="9"/>
                                        </p:tgtEl>
                                        <p:attrNameLst>
                                          <p:attrName>ppt_x</p:attrName>
                                        </p:attrNameLst>
                                      </p:cBhvr>
                                      <p:tavLst>
                                        <p:tav tm="0">
                                          <p:val>
                                            <p:strVal val="0-#ppt_w/2"/>
                                          </p:val>
                                        </p:tav>
                                        <p:tav tm="100000">
                                          <p:val>
                                            <p:strVal val="#ppt_x"/>
                                          </p:val>
                                        </p:tav>
                                      </p:tavLst>
                                    </p:anim>
                                    <p:anim calcmode="lin" valueType="num">
                                      <p:cBhvr additive="base">
                                        <p:cTn id="38" dur="2000" fill="hold"/>
                                        <p:tgtEl>
                                          <p:spTgt spid="9"/>
                                        </p:tgtEl>
                                        <p:attrNameLst>
                                          <p:attrName>ppt_y</p:attrName>
                                        </p:attrNameLst>
                                      </p:cBhvr>
                                      <p:tavLst>
                                        <p:tav tm="0">
                                          <p:val>
                                            <p:strVal val="1+#ppt_h/2"/>
                                          </p:val>
                                        </p:tav>
                                        <p:tav tm="100000">
                                          <p:val>
                                            <p:strVal val="#ppt_y"/>
                                          </p:val>
                                        </p:tav>
                                      </p:tavLst>
                                    </p:anim>
                                  </p:childTnLst>
                                </p:cTn>
                              </p:par>
                              <p:par>
                                <p:cTn id="39" presetID="8" presetClass="emph" presetSubtype="0" fill="hold" nodeType="withEffect">
                                  <p:stCondLst>
                                    <p:cond delay="400"/>
                                  </p:stCondLst>
                                  <p:childTnLst>
                                    <p:animRot by="21600000">
                                      <p:cBhvr>
                                        <p:cTn id="40" dur="2000" fill="hold"/>
                                        <p:tgtEl>
                                          <p:spTgt spid="9"/>
                                        </p:tgtEl>
                                        <p:attrNameLst>
                                          <p:attrName>r</p:attrName>
                                        </p:attrNameLst>
                                      </p:cBhvr>
                                    </p:animRot>
                                  </p:childTnLst>
                                </p:cTn>
                              </p:par>
                              <p:par>
                                <p:cTn id="41" presetID="2" presetClass="entr" presetSubtype="12" fill="hold" nodeType="withEffect">
                                  <p:stCondLst>
                                    <p:cond delay="60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2000" fill="hold"/>
                                        <p:tgtEl>
                                          <p:spTgt spid="12"/>
                                        </p:tgtEl>
                                        <p:attrNameLst>
                                          <p:attrName>ppt_x</p:attrName>
                                        </p:attrNameLst>
                                      </p:cBhvr>
                                      <p:tavLst>
                                        <p:tav tm="0">
                                          <p:val>
                                            <p:strVal val="0-#ppt_w/2"/>
                                          </p:val>
                                        </p:tav>
                                        <p:tav tm="100000">
                                          <p:val>
                                            <p:strVal val="#ppt_x"/>
                                          </p:val>
                                        </p:tav>
                                      </p:tavLst>
                                    </p:anim>
                                    <p:anim calcmode="lin" valueType="num">
                                      <p:cBhvr additive="base">
                                        <p:cTn id="44" dur="2000" fill="hold"/>
                                        <p:tgtEl>
                                          <p:spTgt spid="12"/>
                                        </p:tgtEl>
                                        <p:attrNameLst>
                                          <p:attrName>ppt_y</p:attrName>
                                        </p:attrNameLst>
                                      </p:cBhvr>
                                      <p:tavLst>
                                        <p:tav tm="0">
                                          <p:val>
                                            <p:strVal val="1+#ppt_h/2"/>
                                          </p:val>
                                        </p:tav>
                                        <p:tav tm="100000">
                                          <p:val>
                                            <p:strVal val="#ppt_y"/>
                                          </p:val>
                                        </p:tav>
                                      </p:tavLst>
                                    </p:anim>
                                  </p:childTnLst>
                                </p:cTn>
                              </p:par>
                              <p:par>
                                <p:cTn id="45" presetID="8" presetClass="emph" presetSubtype="0" fill="hold" nodeType="withEffect">
                                  <p:stCondLst>
                                    <p:cond delay="600"/>
                                  </p:stCondLst>
                                  <p:childTnLst>
                                    <p:animRot by="21600000">
                                      <p:cBhvr>
                                        <p:cTn id="46" dur="2000" fill="hold"/>
                                        <p:tgtEl>
                                          <p:spTgt spid="12"/>
                                        </p:tgtEl>
                                        <p:attrNameLst>
                                          <p:attrName>r</p:attrName>
                                        </p:attrNameLst>
                                      </p:cBhvr>
                                    </p:animRot>
                                  </p:childTnLst>
                                </p:cTn>
                              </p:par>
                              <p:par>
                                <p:cTn id="47" presetID="2" presetClass="entr" presetSubtype="12" fill="hold" nodeType="withEffect">
                                  <p:stCondLst>
                                    <p:cond delay="200"/>
                                  </p:stCondLst>
                                  <p:childTnLst>
                                    <p:set>
                                      <p:cBhvr>
                                        <p:cTn id="48" dur="1" fill="hold">
                                          <p:stCondLst>
                                            <p:cond delay="0"/>
                                          </p:stCondLst>
                                        </p:cTn>
                                        <p:tgtEl>
                                          <p:spTgt spid="15"/>
                                        </p:tgtEl>
                                        <p:attrNameLst>
                                          <p:attrName>style.visibility</p:attrName>
                                        </p:attrNameLst>
                                      </p:cBhvr>
                                      <p:to>
                                        <p:strVal val="visible"/>
                                      </p:to>
                                    </p:set>
                                    <p:anim calcmode="lin" valueType="num">
                                      <p:cBhvr additive="base">
                                        <p:cTn id="49" dur="2000" fill="hold"/>
                                        <p:tgtEl>
                                          <p:spTgt spid="15"/>
                                        </p:tgtEl>
                                        <p:attrNameLst>
                                          <p:attrName>ppt_x</p:attrName>
                                        </p:attrNameLst>
                                      </p:cBhvr>
                                      <p:tavLst>
                                        <p:tav tm="0">
                                          <p:val>
                                            <p:strVal val="0-#ppt_w/2"/>
                                          </p:val>
                                        </p:tav>
                                        <p:tav tm="100000">
                                          <p:val>
                                            <p:strVal val="#ppt_x"/>
                                          </p:val>
                                        </p:tav>
                                      </p:tavLst>
                                    </p:anim>
                                    <p:anim calcmode="lin" valueType="num">
                                      <p:cBhvr additive="base">
                                        <p:cTn id="50" dur="2000" fill="hold"/>
                                        <p:tgtEl>
                                          <p:spTgt spid="15"/>
                                        </p:tgtEl>
                                        <p:attrNameLst>
                                          <p:attrName>ppt_y</p:attrName>
                                        </p:attrNameLst>
                                      </p:cBhvr>
                                      <p:tavLst>
                                        <p:tav tm="0">
                                          <p:val>
                                            <p:strVal val="1+#ppt_h/2"/>
                                          </p:val>
                                        </p:tav>
                                        <p:tav tm="100000">
                                          <p:val>
                                            <p:strVal val="#ppt_y"/>
                                          </p:val>
                                        </p:tav>
                                      </p:tavLst>
                                    </p:anim>
                                  </p:childTnLst>
                                </p:cTn>
                              </p:par>
                              <p:par>
                                <p:cTn id="51" presetID="8" presetClass="emph" presetSubtype="0" fill="hold" nodeType="withEffect">
                                  <p:stCondLst>
                                    <p:cond delay="800"/>
                                  </p:stCondLst>
                                  <p:childTnLst>
                                    <p:animRot by="21600000">
                                      <p:cBhvr>
                                        <p:cTn id="52" dur="2000" fill="hold"/>
                                        <p:tgtEl>
                                          <p:spTgt spid="15"/>
                                        </p:tgtEl>
                                        <p:attrNameLst>
                                          <p:attrName>r</p:attrName>
                                        </p:attrNameLst>
                                      </p:cBhvr>
                                    </p:animRot>
                                  </p:childTnLst>
                                </p:cTn>
                              </p:par>
                            </p:childTnLst>
                          </p:cTn>
                        </p:par>
                        <p:par>
                          <p:cTn id="53" fill="hold">
                            <p:stCondLst>
                              <p:cond delay="6430"/>
                            </p:stCondLst>
                            <p:childTnLst>
                              <p:par>
                                <p:cTn id="54" presetID="42" presetClass="entr" presetSubtype="0" fill="hold"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anim calcmode="lin" valueType="num">
                                      <p:cBhvr>
                                        <p:cTn id="57" dur="1000" fill="hold"/>
                                        <p:tgtEl>
                                          <p:spTgt spid="21"/>
                                        </p:tgtEl>
                                        <p:attrNameLst>
                                          <p:attrName>ppt_x</p:attrName>
                                        </p:attrNameLst>
                                      </p:cBhvr>
                                      <p:tavLst>
                                        <p:tav tm="0">
                                          <p:val>
                                            <p:strVal val="#ppt_x"/>
                                          </p:val>
                                        </p:tav>
                                        <p:tav tm="100000">
                                          <p:val>
                                            <p:strVal val="#ppt_x"/>
                                          </p:val>
                                        </p:tav>
                                      </p:tavLst>
                                    </p:anim>
                                    <p:anim calcmode="lin" valueType="num">
                                      <p:cBhvr>
                                        <p:cTn id="58"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59" repeatCount="indefinite" fill="hold" display="0">
                  <p:stCondLst>
                    <p:cond delay="indefinite"/>
                  </p:stCondLst>
                  <p:endCondLst>
                    <p:cond evt="onStopAudio" delay="0">
                      <p:tgtEl>
                        <p:sldTgt/>
                      </p:tgtEl>
                    </p:cond>
                  </p:endCondLst>
                </p:cTn>
                <p:tgtEl>
                  <p:spTgt spid="20"/>
                </p:tgtEl>
              </p:cMediaNode>
            </p:audio>
          </p:childTnLst>
        </p:cTn>
      </p:par>
    </p:tnLst>
    <p:bldLst>
      <p:bldP spid="2" grpId="0"/>
      <p:bldP spid="18" grpId="0"/>
      <p:bldP spid="1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V="1">
            <a:off x="5367775" y="3247931"/>
            <a:ext cx="1362449" cy="1002508"/>
          </a:xfrm>
          <a:prstGeom prst="line">
            <a:avLst/>
          </a:prstGeom>
          <a:ln w="63500">
            <a:solidFill>
              <a:schemeClr val="tx2"/>
            </a:solidFill>
            <a:tailEnd type="stealth"/>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flipV="1">
            <a:off x="-61010" y="3411100"/>
            <a:ext cx="615870" cy="53726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p:nvPr/>
        </p:nvCxnSpPr>
        <p:spPr>
          <a:xfrm>
            <a:off x="516764" y="3417792"/>
            <a:ext cx="876186" cy="92710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816759" y="3845625"/>
            <a:ext cx="663489" cy="679451"/>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V="1">
            <a:off x="1356443" y="3855148"/>
            <a:ext cx="488886" cy="491675"/>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flipV="1">
            <a:off x="2426278" y="3461449"/>
            <a:ext cx="873010" cy="1063626"/>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3267545" y="3466212"/>
            <a:ext cx="2138084" cy="778670"/>
          </a:xfrm>
          <a:prstGeom prst="line">
            <a:avLst/>
          </a:prstGeom>
          <a:ln w="635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椭圆 8"/>
          <p:cNvSpPr>
            <a:spLocks noChangeAspect="1"/>
          </p:cNvSpPr>
          <p:nvPr/>
        </p:nvSpPr>
        <p:spPr>
          <a:xfrm>
            <a:off x="398062" y="3336829"/>
            <a:ext cx="251967" cy="252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a:spLocks noChangeAspect="1"/>
          </p:cNvSpPr>
          <p:nvPr/>
        </p:nvSpPr>
        <p:spPr>
          <a:xfrm>
            <a:off x="2339026" y="4314412"/>
            <a:ext cx="251967" cy="252000"/>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6932847" y="2848698"/>
            <a:ext cx="4805974" cy="609398"/>
          </a:xfrm>
          <a:prstGeom prst="rect">
            <a:avLst/>
          </a:prstGeom>
          <a:noFill/>
        </p:spPr>
        <p:txBody>
          <a:bodyPr wrap="square" rtlCol="0">
            <a:spAutoFit/>
          </a:bodyPr>
          <a:lstStyle/>
          <a:p>
            <a:pPr>
              <a:lnSpc>
                <a:spcPct val="120000"/>
              </a:lnSpc>
              <a:spcBef>
                <a:spcPct val="0"/>
              </a:spcBef>
              <a:buNone/>
            </a:pPr>
            <a:r>
              <a:rPr lang="zh-CN" altLang="en-US" sz="1400" dirty="0">
                <a:solidFill>
                  <a:schemeClr val="tx1">
                    <a:lumMod val="50000"/>
                    <a:lumOff val="50000"/>
                  </a:schemeClr>
                </a:solidFill>
                <a:sym typeface="微软雅黑" pitchFamily="34" charset="-122"/>
              </a:rPr>
              <a:t>在此录入上述图表的综合描述说明，在此录入上述图表的综合描述说明。在此录入上述图表的描述说明</a:t>
            </a:r>
          </a:p>
        </p:txBody>
      </p:sp>
      <p:sp>
        <p:nvSpPr>
          <p:cNvPr id="12" name="矩形 11"/>
          <p:cNvSpPr/>
          <p:nvPr/>
        </p:nvSpPr>
        <p:spPr>
          <a:xfrm>
            <a:off x="6932847" y="4525075"/>
            <a:ext cx="4805974" cy="609398"/>
          </a:xfrm>
          <a:prstGeom prst="rect">
            <a:avLst/>
          </a:prstGeom>
          <a:noFill/>
        </p:spPr>
        <p:txBody>
          <a:bodyPr wrap="square" rtlCol="0">
            <a:spAutoFit/>
          </a:bodyPr>
          <a:lstStyle/>
          <a:p>
            <a:pPr>
              <a:lnSpc>
                <a:spcPct val="120000"/>
              </a:lnSpc>
              <a:spcBef>
                <a:spcPct val="0"/>
              </a:spcBef>
              <a:buNone/>
            </a:pPr>
            <a:r>
              <a:rPr lang="zh-CN" altLang="en-US" sz="1400" dirty="0">
                <a:solidFill>
                  <a:schemeClr val="tx1">
                    <a:lumMod val="50000"/>
                    <a:lumOff val="50000"/>
                  </a:schemeClr>
                </a:solidFill>
                <a:sym typeface="微软雅黑" pitchFamily="34" charset="-122"/>
              </a:rPr>
              <a:t>在此录入上述图表的综合描述说明，在此录入上述图表的综合描述说明。在此录入上述图表的描述说明</a:t>
            </a:r>
          </a:p>
        </p:txBody>
      </p:sp>
      <p:sp>
        <p:nvSpPr>
          <p:cNvPr id="13" name="文本框 12"/>
          <p:cNvSpPr txBox="1"/>
          <p:nvPr/>
        </p:nvSpPr>
        <p:spPr>
          <a:xfrm>
            <a:off x="6937440" y="2465317"/>
            <a:ext cx="1924510" cy="400110"/>
          </a:xfrm>
          <a:prstGeom prst="rect">
            <a:avLst/>
          </a:prstGeom>
          <a:noFill/>
        </p:spPr>
        <p:txBody>
          <a:bodyPr wrap="square" rtlCol="0">
            <a:spAutoFit/>
          </a:bodyPr>
          <a:lstStyle/>
          <a:p>
            <a:r>
              <a:rPr lang="zh-CN" altLang="en-US" sz="2000" b="1" dirty="0">
                <a:solidFill>
                  <a:schemeClr val="accent1"/>
                </a:solidFill>
                <a:latin typeface="+mj-ea"/>
                <a:ea typeface="+mj-ea"/>
              </a:rPr>
              <a:t>添加文本标题</a:t>
            </a:r>
            <a:endParaRPr lang="zh-CN" altLang="en-US" sz="2000" b="1" dirty="0">
              <a:solidFill>
                <a:schemeClr val="accent1"/>
              </a:solidFill>
              <a:latin typeface="+mj-ea"/>
              <a:ea typeface="+mj-ea"/>
            </a:endParaRPr>
          </a:p>
        </p:txBody>
      </p:sp>
      <p:sp>
        <p:nvSpPr>
          <p:cNvPr id="14" name="文本框 13"/>
          <p:cNvSpPr txBox="1"/>
          <p:nvPr/>
        </p:nvSpPr>
        <p:spPr>
          <a:xfrm>
            <a:off x="6937440" y="4141127"/>
            <a:ext cx="1924510" cy="400110"/>
          </a:xfrm>
          <a:prstGeom prst="rect">
            <a:avLst/>
          </a:prstGeom>
          <a:noFill/>
        </p:spPr>
        <p:txBody>
          <a:bodyPr wrap="square" rtlCol="0">
            <a:spAutoFit/>
          </a:bodyPr>
          <a:lstStyle/>
          <a:p>
            <a:r>
              <a:rPr lang="zh-CN" altLang="en-US" sz="2000" b="1" dirty="0">
                <a:solidFill>
                  <a:schemeClr val="accent2"/>
                </a:solidFill>
                <a:latin typeface="+mj-ea"/>
                <a:ea typeface="+mj-ea"/>
              </a:rPr>
              <a:t>添加文本标题</a:t>
            </a:r>
            <a:endParaRPr lang="zh-CN" altLang="en-US" sz="2000" b="1" dirty="0">
              <a:solidFill>
                <a:schemeClr val="accent2"/>
              </a:solidFill>
              <a:latin typeface="+mj-ea"/>
              <a:ea typeface="+mj-ea"/>
            </a:endParaRPr>
          </a:p>
        </p:txBody>
      </p:sp>
      <p:grpSp>
        <p:nvGrpSpPr>
          <p:cNvPr id="15" name="组合 14"/>
          <p:cNvGrpSpPr/>
          <p:nvPr/>
        </p:nvGrpSpPr>
        <p:grpSpPr>
          <a:xfrm>
            <a:off x="3822981" y="2424514"/>
            <a:ext cx="1581907" cy="2243930"/>
            <a:chOff x="3822683" y="2424514"/>
            <a:chExt cx="1582113" cy="2243930"/>
          </a:xfrm>
        </p:grpSpPr>
        <p:sp>
          <p:nvSpPr>
            <p:cNvPr id="16" name="五边形 15"/>
            <p:cNvSpPr/>
            <p:nvPr/>
          </p:nvSpPr>
          <p:spPr>
            <a:xfrm rot="16200000" flipV="1">
              <a:off x="3500193" y="2763841"/>
              <a:ext cx="2243930" cy="1565275"/>
            </a:xfrm>
            <a:prstGeom prst="homePlate">
              <a:avLst>
                <a:gd name="adj" fmla="val 18724"/>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3822683" y="2759057"/>
              <a:ext cx="1582113" cy="995127"/>
              <a:chOff x="3822683" y="2759057"/>
              <a:chExt cx="1582113" cy="995127"/>
            </a:xfrm>
          </p:grpSpPr>
          <p:sp>
            <p:nvSpPr>
              <p:cNvPr id="18" name="文本框 17"/>
              <p:cNvSpPr txBox="1"/>
              <p:nvPr/>
            </p:nvSpPr>
            <p:spPr>
              <a:xfrm>
                <a:off x="3972664" y="2759057"/>
                <a:ext cx="1282150" cy="523220"/>
              </a:xfrm>
              <a:prstGeom prst="rect">
                <a:avLst/>
              </a:prstGeom>
              <a:noFill/>
            </p:spPr>
            <p:txBody>
              <a:bodyPr wrap="square" rtlCol="0">
                <a:spAutoFit/>
              </a:bodyPr>
              <a:lstStyle/>
              <a:p>
                <a:pPr algn="ctr"/>
                <a:r>
                  <a:rPr lang="en-US" altLang="zh-CN" sz="2800" dirty="0">
                    <a:solidFill>
                      <a:schemeClr val="bg1">
                        <a:lumMod val="95000"/>
                      </a:schemeClr>
                    </a:solidFill>
                    <a:latin typeface="+mj-ea"/>
                    <a:ea typeface="+mj-ea"/>
                  </a:rPr>
                  <a:t>85%</a:t>
                </a:r>
                <a:endParaRPr lang="zh-CN" altLang="en-US" sz="2800" dirty="0">
                  <a:solidFill>
                    <a:schemeClr val="bg1">
                      <a:lumMod val="95000"/>
                    </a:schemeClr>
                  </a:solidFill>
                  <a:latin typeface="+mj-ea"/>
                  <a:ea typeface="+mj-ea"/>
                </a:endParaRPr>
              </a:p>
            </p:txBody>
          </p:sp>
          <p:sp>
            <p:nvSpPr>
              <p:cNvPr id="19" name="矩形 18"/>
              <p:cNvSpPr/>
              <p:nvPr/>
            </p:nvSpPr>
            <p:spPr>
              <a:xfrm>
                <a:off x="3822683" y="3261741"/>
                <a:ext cx="1582113" cy="492443"/>
              </a:xfrm>
              <a:prstGeom prst="rect">
                <a:avLst/>
              </a:prstGeom>
            </p:spPr>
            <p:txBody>
              <a:bodyPr wrap="square">
                <a:spAutoFit/>
              </a:bodyPr>
              <a:lstStyle/>
              <a:p>
                <a:pPr algn="ctr">
                  <a:lnSpc>
                    <a:spcPct val="130000"/>
                  </a:lnSpc>
                </a:pPr>
                <a:r>
                  <a:rPr lang="zh-CN" altLang="en-US" sz="1000" dirty="0">
                    <a:solidFill>
                      <a:schemeClr val="bg1">
                        <a:lumMod val="95000"/>
                      </a:schemeClr>
                    </a:solidFill>
                    <a:latin typeface="+mj-ea"/>
                    <a:ea typeface="+mj-ea"/>
                  </a:rPr>
                  <a:t>提示正文行距在</a:t>
                </a:r>
                <a:r>
                  <a:rPr lang="en-US" altLang="zh-CN" sz="1000" dirty="0">
                    <a:solidFill>
                      <a:schemeClr val="bg1">
                        <a:lumMod val="95000"/>
                      </a:schemeClr>
                    </a:solidFill>
                    <a:latin typeface="+mj-ea"/>
                    <a:ea typeface="+mj-ea"/>
                  </a:rPr>
                  <a:t>1.2~1.3</a:t>
                </a:r>
                <a:r>
                  <a:rPr lang="zh-CN" altLang="en-US" sz="1000" dirty="0">
                    <a:solidFill>
                      <a:schemeClr val="bg1">
                        <a:lumMod val="95000"/>
                      </a:schemeClr>
                    </a:solidFill>
                    <a:latin typeface="+mj-ea"/>
                    <a:ea typeface="+mj-ea"/>
                  </a:rPr>
                  <a:t>之间点击添加正文</a:t>
                </a:r>
              </a:p>
            </p:txBody>
          </p:sp>
        </p:grpSp>
      </p:grpSp>
      <p:grpSp>
        <p:nvGrpSpPr>
          <p:cNvPr id="20" name="组合 19"/>
          <p:cNvGrpSpPr/>
          <p:nvPr/>
        </p:nvGrpSpPr>
        <p:grpSpPr>
          <a:xfrm>
            <a:off x="4332618" y="3948363"/>
            <a:ext cx="1618894" cy="1475963"/>
            <a:chOff x="4332387" y="3948361"/>
            <a:chExt cx="1619105" cy="1475963"/>
          </a:xfrm>
        </p:grpSpPr>
        <p:sp>
          <p:nvSpPr>
            <p:cNvPr id="21" name="五边形 20"/>
            <p:cNvSpPr/>
            <p:nvPr/>
          </p:nvSpPr>
          <p:spPr>
            <a:xfrm rot="5400000">
              <a:off x="4430276" y="3903705"/>
              <a:ext cx="1475963" cy="1565275"/>
            </a:xfrm>
            <a:prstGeom prst="homePlate">
              <a:avLst>
                <a:gd name="adj" fmla="val 18724"/>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527182" y="4685048"/>
              <a:ext cx="1282150" cy="523220"/>
            </a:xfrm>
            <a:prstGeom prst="rect">
              <a:avLst/>
            </a:prstGeom>
            <a:noFill/>
          </p:spPr>
          <p:txBody>
            <a:bodyPr wrap="square" rtlCol="0">
              <a:spAutoFit/>
            </a:bodyPr>
            <a:lstStyle/>
            <a:p>
              <a:pPr algn="ctr"/>
              <a:r>
                <a:rPr lang="en-US" altLang="zh-CN" sz="2800" dirty="0">
                  <a:solidFill>
                    <a:schemeClr val="bg1">
                      <a:lumMod val="95000"/>
                    </a:schemeClr>
                  </a:solidFill>
                  <a:latin typeface="+mj-ea"/>
                  <a:ea typeface="+mj-ea"/>
                </a:rPr>
                <a:t>65%</a:t>
              </a:r>
              <a:endParaRPr lang="zh-CN" altLang="en-US" sz="2800" dirty="0">
                <a:solidFill>
                  <a:schemeClr val="bg1">
                    <a:lumMod val="95000"/>
                  </a:schemeClr>
                </a:solidFill>
                <a:latin typeface="+mj-ea"/>
                <a:ea typeface="+mj-ea"/>
              </a:endParaRPr>
            </a:p>
          </p:txBody>
        </p:sp>
        <p:sp>
          <p:nvSpPr>
            <p:cNvPr id="23" name="矩形 22"/>
            <p:cNvSpPr/>
            <p:nvPr/>
          </p:nvSpPr>
          <p:spPr>
            <a:xfrm>
              <a:off x="4332387" y="4173894"/>
              <a:ext cx="1619105" cy="492443"/>
            </a:xfrm>
            <a:prstGeom prst="rect">
              <a:avLst/>
            </a:prstGeom>
          </p:spPr>
          <p:txBody>
            <a:bodyPr wrap="square">
              <a:spAutoFit/>
            </a:bodyPr>
            <a:lstStyle/>
            <a:p>
              <a:pPr algn="ctr">
                <a:lnSpc>
                  <a:spcPct val="130000"/>
                </a:lnSpc>
              </a:pPr>
              <a:r>
                <a:rPr lang="zh-CN" altLang="en-US" sz="1000">
                  <a:solidFill>
                    <a:schemeClr val="bg1">
                      <a:lumMod val="95000"/>
                    </a:schemeClr>
                  </a:solidFill>
                  <a:latin typeface="+mj-ea"/>
                  <a:ea typeface="+mj-ea"/>
                </a:rPr>
                <a:t>提示正文行距在</a:t>
              </a:r>
              <a:r>
                <a:rPr lang="en-US" altLang="zh-CN" sz="1000">
                  <a:solidFill>
                    <a:schemeClr val="bg1">
                      <a:lumMod val="95000"/>
                    </a:schemeClr>
                  </a:solidFill>
                  <a:latin typeface="+mj-ea"/>
                  <a:ea typeface="+mj-ea"/>
                </a:rPr>
                <a:t>1.2~1.3</a:t>
              </a:r>
              <a:r>
                <a:rPr lang="zh-CN" altLang="en-US" sz="1000">
                  <a:solidFill>
                    <a:schemeClr val="bg1">
                      <a:lumMod val="95000"/>
                    </a:schemeClr>
                  </a:solidFill>
                  <a:latin typeface="+mj-ea"/>
                  <a:ea typeface="+mj-ea"/>
                </a:rPr>
                <a:t>之间点击添加正文</a:t>
              </a:r>
            </a:p>
          </p:txBody>
        </p:sp>
      </p:grpSp>
      <p:sp>
        <p:nvSpPr>
          <p:cNvPr id="24" name="标题 23"/>
          <p:cNvSpPr>
            <a:spLocks noGrp="1"/>
          </p:cNvSpPr>
          <p:nvPr>
            <p:ph type="title"/>
          </p:nvPr>
        </p:nvSpPr>
        <p:spPr/>
        <p:txBody>
          <a:bodyPr/>
          <a:lstStyle/>
          <a:p>
            <a:r>
              <a:rPr lang="zh-CN" altLang="en-US" dirty="0"/>
              <a:t>单击此处添加标题</a:t>
            </a:r>
          </a:p>
        </p:txBody>
      </p:sp>
    </p:spTree>
    <p:extLst>
      <p:ext uri="{BB962C8B-B14F-4D97-AF65-F5344CB8AC3E}">
        <p14:creationId xmlns:p14="http://schemas.microsoft.com/office/powerpoint/2010/main" val="2575653811"/>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iterate type="wd">
                                    <p:tmPct val="0"/>
                                  </p:iterate>
                                  <p:childTnLst>
                                    <p:set>
                                      <p:cBhvr>
                                        <p:cTn id="6" dur="1" fill="hold">
                                          <p:stCondLst>
                                            <p:cond delay="0"/>
                                          </p:stCondLst>
                                        </p:cTn>
                                        <p:tgtEl>
                                          <p:spTgt spid="3"/>
                                        </p:tgtEl>
                                        <p:attrNameLst>
                                          <p:attrName>style.visibility</p:attrName>
                                        </p:attrNameLst>
                                      </p:cBhvr>
                                      <p:to>
                                        <p:strVal val="visible"/>
                                      </p:to>
                                    </p:set>
                                    <p:animEffect transition="in" filter="wipe(left)">
                                      <p:cBhvr>
                                        <p:cTn id="7" dur="250"/>
                                        <p:tgtEl>
                                          <p:spTgt spid="3"/>
                                        </p:tgtEl>
                                      </p:cBhvr>
                                    </p:animEffect>
                                  </p:childTnLst>
                                </p:cTn>
                              </p:par>
                            </p:childTnLst>
                          </p:cTn>
                        </p:par>
                        <p:par>
                          <p:cTn id="8" fill="hold">
                            <p:stCondLst>
                              <p:cond delay="250"/>
                            </p:stCondLst>
                            <p:childTnLst>
                              <p:par>
                                <p:cTn id="9" presetID="53" presetClass="entr" presetSubtype="16" fill="hold" grpId="0" nodeType="afterEffect">
                                  <p:stCondLst>
                                    <p:cond delay="0"/>
                                  </p:stCondLst>
                                  <p:iterate type="wd">
                                    <p:tmPct val="0"/>
                                  </p:iterate>
                                  <p:childTnLst>
                                    <p:set>
                                      <p:cBhvr>
                                        <p:cTn id="10" dur="1" fill="hold">
                                          <p:stCondLst>
                                            <p:cond delay="0"/>
                                          </p:stCondLst>
                                        </p:cTn>
                                        <p:tgtEl>
                                          <p:spTgt spid="9"/>
                                        </p:tgtEl>
                                        <p:attrNameLst>
                                          <p:attrName>style.visibility</p:attrName>
                                        </p:attrNameLst>
                                      </p:cBhvr>
                                      <p:to>
                                        <p:strVal val="visible"/>
                                      </p:to>
                                    </p:set>
                                    <p:anim calcmode="lin" valueType="num">
                                      <p:cBhvr>
                                        <p:cTn id="11" dur="250" fill="hold"/>
                                        <p:tgtEl>
                                          <p:spTgt spid="9"/>
                                        </p:tgtEl>
                                        <p:attrNameLst>
                                          <p:attrName>ppt_w</p:attrName>
                                        </p:attrNameLst>
                                      </p:cBhvr>
                                      <p:tavLst>
                                        <p:tav tm="0">
                                          <p:val>
                                            <p:fltVal val="0"/>
                                          </p:val>
                                        </p:tav>
                                        <p:tav tm="100000">
                                          <p:val>
                                            <p:strVal val="#ppt_w"/>
                                          </p:val>
                                        </p:tav>
                                      </p:tavLst>
                                    </p:anim>
                                    <p:anim calcmode="lin" valueType="num">
                                      <p:cBhvr>
                                        <p:cTn id="12" dur="250" fill="hold"/>
                                        <p:tgtEl>
                                          <p:spTgt spid="9"/>
                                        </p:tgtEl>
                                        <p:attrNameLst>
                                          <p:attrName>ppt_h</p:attrName>
                                        </p:attrNameLst>
                                      </p:cBhvr>
                                      <p:tavLst>
                                        <p:tav tm="0">
                                          <p:val>
                                            <p:fltVal val="0"/>
                                          </p:val>
                                        </p:tav>
                                        <p:tav tm="100000">
                                          <p:val>
                                            <p:strVal val="#ppt_h"/>
                                          </p:val>
                                        </p:tav>
                                      </p:tavLst>
                                    </p:anim>
                                    <p:animEffect transition="in" filter="fade">
                                      <p:cBhvr>
                                        <p:cTn id="13" dur="250"/>
                                        <p:tgtEl>
                                          <p:spTgt spid="9"/>
                                        </p:tgtEl>
                                      </p:cBhvr>
                                    </p:animEffect>
                                  </p:childTnLst>
                                </p:cTn>
                              </p:par>
                            </p:childTnLst>
                          </p:cTn>
                        </p:par>
                        <p:par>
                          <p:cTn id="14" fill="hold">
                            <p:stCondLst>
                              <p:cond delay="500"/>
                            </p:stCondLst>
                            <p:childTnLst>
                              <p:par>
                                <p:cTn id="15" presetID="22" presetClass="entr" presetSubtype="8" fill="hold" nodeType="afterEffect">
                                  <p:stCondLst>
                                    <p:cond delay="0"/>
                                  </p:stCondLst>
                                  <p:iterate type="wd">
                                    <p:tmPct val="0"/>
                                  </p:iterate>
                                  <p:childTnLst>
                                    <p:set>
                                      <p:cBhvr>
                                        <p:cTn id="16" dur="1" fill="hold">
                                          <p:stCondLst>
                                            <p:cond delay="0"/>
                                          </p:stCondLst>
                                        </p:cTn>
                                        <p:tgtEl>
                                          <p:spTgt spid="4"/>
                                        </p:tgtEl>
                                        <p:attrNameLst>
                                          <p:attrName>style.visibility</p:attrName>
                                        </p:attrNameLst>
                                      </p:cBhvr>
                                      <p:to>
                                        <p:strVal val="visible"/>
                                      </p:to>
                                    </p:set>
                                    <p:animEffect transition="in" filter="wipe(left)">
                                      <p:cBhvr>
                                        <p:cTn id="17" dur="250"/>
                                        <p:tgtEl>
                                          <p:spTgt spid="4"/>
                                        </p:tgtEl>
                                      </p:cBhvr>
                                    </p:animEffect>
                                  </p:childTnLst>
                                </p:cTn>
                              </p:par>
                            </p:childTnLst>
                          </p:cTn>
                        </p:par>
                        <p:par>
                          <p:cTn id="18" fill="hold">
                            <p:stCondLst>
                              <p:cond delay="750"/>
                            </p:stCondLst>
                            <p:childTnLst>
                              <p:par>
                                <p:cTn id="19" presetID="22" presetClass="entr" presetSubtype="4" fill="hold" nodeType="afterEffect">
                                  <p:stCondLst>
                                    <p:cond delay="0"/>
                                  </p:stCondLst>
                                  <p:iterate type="wd">
                                    <p:tmPct val="0"/>
                                  </p:iterate>
                                  <p:childTnLst>
                                    <p:set>
                                      <p:cBhvr>
                                        <p:cTn id="20" dur="1" fill="hold">
                                          <p:stCondLst>
                                            <p:cond delay="0"/>
                                          </p:stCondLst>
                                        </p:cTn>
                                        <p:tgtEl>
                                          <p:spTgt spid="6"/>
                                        </p:tgtEl>
                                        <p:attrNameLst>
                                          <p:attrName>style.visibility</p:attrName>
                                        </p:attrNameLst>
                                      </p:cBhvr>
                                      <p:to>
                                        <p:strVal val="visible"/>
                                      </p:to>
                                    </p:set>
                                    <p:animEffect transition="in" filter="wipe(down)">
                                      <p:cBhvr>
                                        <p:cTn id="21" dur="250"/>
                                        <p:tgtEl>
                                          <p:spTgt spid="6"/>
                                        </p:tgtEl>
                                      </p:cBhvr>
                                    </p:animEffect>
                                  </p:childTnLst>
                                </p:cTn>
                              </p:par>
                            </p:childTnLst>
                          </p:cTn>
                        </p:par>
                        <p:par>
                          <p:cTn id="22" fill="hold">
                            <p:stCondLst>
                              <p:cond delay="1000"/>
                            </p:stCondLst>
                            <p:childTnLst>
                              <p:par>
                                <p:cTn id="23" presetID="22" presetClass="entr" presetSubtype="1" fill="hold" nodeType="afterEffect">
                                  <p:stCondLst>
                                    <p:cond delay="0"/>
                                  </p:stCondLst>
                                  <p:iterate type="wd">
                                    <p:tmPct val="0"/>
                                  </p:iterate>
                                  <p:childTnLst>
                                    <p:set>
                                      <p:cBhvr>
                                        <p:cTn id="24" dur="1" fill="hold">
                                          <p:stCondLst>
                                            <p:cond delay="0"/>
                                          </p:stCondLst>
                                        </p:cTn>
                                        <p:tgtEl>
                                          <p:spTgt spid="5"/>
                                        </p:tgtEl>
                                        <p:attrNameLst>
                                          <p:attrName>style.visibility</p:attrName>
                                        </p:attrNameLst>
                                      </p:cBhvr>
                                      <p:to>
                                        <p:strVal val="visible"/>
                                      </p:to>
                                    </p:set>
                                    <p:animEffect transition="in" filter="wipe(up)">
                                      <p:cBhvr>
                                        <p:cTn id="25" dur="250"/>
                                        <p:tgtEl>
                                          <p:spTgt spid="5"/>
                                        </p:tgtEl>
                                      </p:cBhvr>
                                    </p:animEffect>
                                  </p:childTnLst>
                                </p:cTn>
                              </p:par>
                            </p:childTnLst>
                          </p:cTn>
                        </p:par>
                        <p:par>
                          <p:cTn id="26" fill="hold">
                            <p:stCondLst>
                              <p:cond delay="1250"/>
                            </p:stCondLst>
                            <p:childTnLst>
                              <p:par>
                                <p:cTn id="27" presetID="53" presetClass="entr" presetSubtype="16" fill="hold" grpId="0" nodeType="afterEffect">
                                  <p:stCondLst>
                                    <p:cond delay="0"/>
                                  </p:stCondLst>
                                  <p:iterate type="wd">
                                    <p:tmPct val="0"/>
                                  </p:iterate>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par>
                          <p:cTn id="32" fill="hold">
                            <p:stCondLst>
                              <p:cond delay="1750"/>
                            </p:stCondLst>
                            <p:childTnLst>
                              <p:par>
                                <p:cTn id="33" presetID="22" presetClass="entr" presetSubtype="4" fill="hold" nodeType="afterEffect">
                                  <p:stCondLst>
                                    <p:cond delay="0"/>
                                  </p:stCondLst>
                                  <p:iterate type="wd">
                                    <p:tmPct val="0"/>
                                  </p:iterate>
                                  <p:childTnLst>
                                    <p:set>
                                      <p:cBhvr>
                                        <p:cTn id="34" dur="1" fill="hold">
                                          <p:stCondLst>
                                            <p:cond delay="0"/>
                                          </p:stCondLst>
                                        </p:cTn>
                                        <p:tgtEl>
                                          <p:spTgt spid="7"/>
                                        </p:tgtEl>
                                        <p:attrNameLst>
                                          <p:attrName>style.visibility</p:attrName>
                                        </p:attrNameLst>
                                      </p:cBhvr>
                                      <p:to>
                                        <p:strVal val="visible"/>
                                      </p:to>
                                    </p:set>
                                    <p:animEffect transition="in" filter="wipe(down)">
                                      <p:cBhvr>
                                        <p:cTn id="35" dur="500"/>
                                        <p:tgtEl>
                                          <p:spTgt spid="7"/>
                                        </p:tgtEl>
                                      </p:cBhvr>
                                    </p:animEffect>
                                  </p:childTnLst>
                                </p:cTn>
                              </p:par>
                            </p:childTnLst>
                          </p:cTn>
                        </p:par>
                        <p:par>
                          <p:cTn id="36" fill="hold">
                            <p:stCondLst>
                              <p:cond delay="2250"/>
                            </p:stCondLst>
                            <p:childTnLst>
                              <p:par>
                                <p:cTn id="37" presetID="22" presetClass="entr" presetSubtype="8" fill="hold" nodeType="afterEffect">
                                  <p:stCondLst>
                                    <p:cond delay="0"/>
                                  </p:stCondLst>
                                  <p:iterate type="wd">
                                    <p:tmPct val="0"/>
                                  </p:iterate>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par>
                          <p:cTn id="40" fill="hold">
                            <p:stCondLst>
                              <p:cond delay="2750"/>
                            </p:stCondLst>
                            <p:childTnLst>
                              <p:par>
                                <p:cTn id="41" presetID="42" presetClass="entr" presetSubtype="0" fill="hold" nodeType="afterEffect">
                                  <p:stCondLst>
                                    <p:cond delay="0"/>
                                  </p:stCondLst>
                                  <p:iterate type="wd">
                                    <p:tmPct val="0"/>
                                  </p:iterate>
                                  <p:childTnLst>
                                    <p:set>
                                      <p:cBhvr>
                                        <p:cTn id="42" dur="1" fill="hold">
                                          <p:stCondLst>
                                            <p:cond delay="0"/>
                                          </p:stCondLst>
                                        </p:cTn>
                                        <p:tgtEl>
                                          <p:spTgt spid="15"/>
                                        </p:tgtEl>
                                        <p:attrNameLst>
                                          <p:attrName>style.visibility</p:attrName>
                                        </p:attrNameLst>
                                      </p:cBhvr>
                                      <p:to>
                                        <p:strVal val="visible"/>
                                      </p:to>
                                    </p:set>
                                    <p:animEffect transition="in" filter="fade">
                                      <p:cBhvr>
                                        <p:cTn id="43" dur="500"/>
                                        <p:tgtEl>
                                          <p:spTgt spid="15"/>
                                        </p:tgtEl>
                                      </p:cBhvr>
                                    </p:animEffect>
                                    <p:anim calcmode="lin" valueType="num">
                                      <p:cBhvr>
                                        <p:cTn id="44" dur="500" fill="hold"/>
                                        <p:tgtEl>
                                          <p:spTgt spid="15"/>
                                        </p:tgtEl>
                                        <p:attrNameLst>
                                          <p:attrName>ppt_x</p:attrName>
                                        </p:attrNameLst>
                                      </p:cBhvr>
                                      <p:tavLst>
                                        <p:tav tm="0">
                                          <p:val>
                                            <p:strVal val="#ppt_x"/>
                                          </p:val>
                                        </p:tav>
                                        <p:tav tm="100000">
                                          <p:val>
                                            <p:strVal val="#ppt_x"/>
                                          </p:val>
                                        </p:tav>
                                      </p:tavLst>
                                    </p:anim>
                                    <p:anim calcmode="lin" valueType="num">
                                      <p:cBhvr>
                                        <p:cTn id="45" dur="500" fill="hold"/>
                                        <p:tgtEl>
                                          <p:spTgt spid="15"/>
                                        </p:tgtEl>
                                        <p:attrNameLst>
                                          <p:attrName>ppt_y</p:attrName>
                                        </p:attrNameLst>
                                      </p:cBhvr>
                                      <p:tavLst>
                                        <p:tav tm="0">
                                          <p:val>
                                            <p:strVal val="#ppt_y+.1"/>
                                          </p:val>
                                        </p:tav>
                                        <p:tav tm="100000">
                                          <p:val>
                                            <p:strVal val="#ppt_y"/>
                                          </p:val>
                                        </p:tav>
                                      </p:tavLst>
                                    </p:anim>
                                  </p:childTnLst>
                                </p:cTn>
                              </p:par>
                            </p:childTnLst>
                          </p:cTn>
                        </p:par>
                        <p:par>
                          <p:cTn id="46" fill="hold">
                            <p:stCondLst>
                              <p:cond delay="3250"/>
                            </p:stCondLst>
                            <p:childTnLst>
                              <p:par>
                                <p:cTn id="47" presetID="42" presetClass="entr" presetSubtype="0" fill="hold" nodeType="afterEffect">
                                  <p:stCondLst>
                                    <p:cond delay="0"/>
                                  </p:stCondLst>
                                  <p:iterate type="wd">
                                    <p:tmPct val="0"/>
                                  </p:iterate>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anim calcmode="lin" valueType="num">
                                      <p:cBhvr>
                                        <p:cTn id="50" dur="500" fill="hold"/>
                                        <p:tgtEl>
                                          <p:spTgt spid="20"/>
                                        </p:tgtEl>
                                        <p:attrNameLst>
                                          <p:attrName>ppt_x</p:attrName>
                                        </p:attrNameLst>
                                      </p:cBhvr>
                                      <p:tavLst>
                                        <p:tav tm="0">
                                          <p:val>
                                            <p:strVal val="#ppt_x"/>
                                          </p:val>
                                        </p:tav>
                                        <p:tav tm="100000">
                                          <p:val>
                                            <p:strVal val="#ppt_x"/>
                                          </p:val>
                                        </p:tav>
                                      </p:tavLst>
                                    </p:anim>
                                    <p:anim calcmode="lin" valueType="num">
                                      <p:cBhvr>
                                        <p:cTn id="51" dur="500" fill="hold"/>
                                        <p:tgtEl>
                                          <p:spTgt spid="20"/>
                                        </p:tgtEl>
                                        <p:attrNameLst>
                                          <p:attrName>ppt_y</p:attrName>
                                        </p:attrNameLst>
                                      </p:cBhvr>
                                      <p:tavLst>
                                        <p:tav tm="0">
                                          <p:val>
                                            <p:strVal val="#ppt_y+.1"/>
                                          </p:val>
                                        </p:tav>
                                        <p:tav tm="100000">
                                          <p:val>
                                            <p:strVal val="#ppt_y"/>
                                          </p:val>
                                        </p:tav>
                                      </p:tavLst>
                                    </p:anim>
                                  </p:childTnLst>
                                </p:cTn>
                              </p:par>
                            </p:childTnLst>
                          </p:cTn>
                        </p:par>
                        <p:par>
                          <p:cTn id="52" fill="hold">
                            <p:stCondLst>
                              <p:cond delay="3750"/>
                            </p:stCondLst>
                            <p:childTnLst>
                              <p:par>
                                <p:cTn id="53" presetID="22" presetClass="entr" presetSubtype="8" fill="hold" nodeType="afterEffect">
                                  <p:stCondLst>
                                    <p:cond delay="0"/>
                                  </p:stCondLst>
                                  <p:iterate type="wd">
                                    <p:tmPct val="0"/>
                                  </p:iterate>
                                  <p:childTnLst>
                                    <p:set>
                                      <p:cBhvr>
                                        <p:cTn id="54" dur="1" fill="hold">
                                          <p:stCondLst>
                                            <p:cond delay="0"/>
                                          </p:stCondLst>
                                        </p:cTn>
                                        <p:tgtEl>
                                          <p:spTgt spid="2"/>
                                        </p:tgtEl>
                                        <p:attrNameLst>
                                          <p:attrName>style.visibility</p:attrName>
                                        </p:attrNameLst>
                                      </p:cBhvr>
                                      <p:to>
                                        <p:strVal val="visible"/>
                                      </p:to>
                                    </p:set>
                                    <p:animEffect transition="in" filter="wipe(left)">
                                      <p:cBhvr>
                                        <p:cTn id="55" dur="250"/>
                                        <p:tgtEl>
                                          <p:spTgt spid="2"/>
                                        </p:tgtEl>
                                      </p:cBhvr>
                                    </p:animEffect>
                                  </p:childTnLst>
                                </p:cTn>
                              </p:par>
                              <p:par>
                                <p:cTn id="56" presetID="17" presetClass="entr" presetSubtype="10" fill="hold" grpId="0" nodeType="withEffect">
                                  <p:stCondLst>
                                    <p:cond delay="0"/>
                                  </p:stCondLst>
                                  <p:iterate type="lt">
                                    <p:tmPct val="10000"/>
                                  </p:iterate>
                                  <p:childTnLst>
                                    <p:set>
                                      <p:cBhvr>
                                        <p:cTn id="57" dur="1" fill="hold">
                                          <p:stCondLst>
                                            <p:cond delay="0"/>
                                          </p:stCondLst>
                                        </p:cTn>
                                        <p:tgtEl>
                                          <p:spTgt spid="13"/>
                                        </p:tgtEl>
                                        <p:attrNameLst>
                                          <p:attrName>style.visibility</p:attrName>
                                        </p:attrNameLst>
                                      </p:cBhvr>
                                      <p:to>
                                        <p:strVal val="visible"/>
                                      </p:to>
                                    </p:set>
                                    <p:anim calcmode="lin" valueType="num">
                                      <p:cBhvr>
                                        <p:cTn id="58" dur="450" fill="hold"/>
                                        <p:tgtEl>
                                          <p:spTgt spid="13"/>
                                        </p:tgtEl>
                                        <p:attrNameLst>
                                          <p:attrName>ppt_w</p:attrName>
                                        </p:attrNameLst>
                                      </p:cBhvr>
                                      <p:tavLst>
                                        <p:tav tm="0">
                                          <p:val>
                                            <p:fltVal val="0"/>
                                          </p:val>
                                        </p:tav>
                                        <p:tav tm="100000">
                                          <p:val>
                                            <p:strVal val="#ppt_w"/>
                                          </p:val>
                                        </p:tav>
                                      </p:tavLst>
                                    </p:anim>
                                    <p:anim calcmode="lin" valueType="num">
                                      <p:cBhvr>
                                        <p:cTn id="59" dur="450" fill="hold"/>
                                        <p:tgtEl>
                                          <p:spTgt spid="13"/>
                                        </p:tgtEl>
                                        <p:attrNameLst>
                                          <p:attrName>ppt_h</p:attrName>
                                        </p:attrNameLst>
                                      </p:cBhvr>
                                      <p:tavLst>
                                        <p:tav tm="0">
                                          <p:val>
                                            <p:strVal val="#ppt_h"/>
                                          </p:val>
                                        </p:tav>
                                        <p:tav tm="100000">
                                          <p:val>
                                            <p:strVal val="#ppt_h"/>
                                          </p:val>
                                        </p:tav>
                                      </p:tavLst>
                                    </p:anim>
                                  </p:childTnLst>
                                </p:cTn>
                              </p:par>
                              <p:par>
                                <p:cTn id="60" presetID="23" presetClass="entr" presetSubtype="16" fill="hold" grpId="0" nodeType="withEffect">
                                  <p:stCondLst>
                                    <p:cond delay="150"/>
                                  </p:stCondLst>
                                  <p:iterate type="lt">
                                    <p:tmPct val="2667"/>
                                  </p:iterate>
                                  <p:childTnLst>
                                    <p:set>
                                      <p:cBhvr>
                                        <p:cTn id="61" dur="1" fill="hold">
                                          <p:stCondLst>
                                            <p:cond delay="0"/>
                                          </p:stCondLst>
                                        </p:cTn>
                                        <p:tgtEl>
                                          <p:spTgt spid="11"/>
                                        </p:tgtEl>
                                        <p:attrNameLst>
                                          <p:attrName>style.visibility</p:attrName>
                                        </p:attrNameLst>
                                      </p:cBhvr>
                                      <p:to>
                                        <p:strVal val="visible"/>
                                      </p:to>
                                    </p:set>
                                    <p:anim calcmode="lin" valueType="num">
                                      <p:cBhvr>
                                        <p:cTn id="62" dur="500" fill="hold"/>
                                        <p:tgtEl>
                                          <p:spTgt spid="11"/>
                                        </p:tgtEl>
                                        <p:attrNameLst>
                                          <p:attrName>ppt_w</p:attrName>
                                        </p:attrNameLst>
                                      </p:cBhvr>
                                      <p:tavLst>
                                        <p:tav tm="0">
                                          <p:val>
                                            <p:fltVal val="0"/>
                                          </p:val>
                                        </p:tav>
                                        <p:tav tm="100000">
                                          <p:val>
                                            <p:strVal val="#ppt_w"/>
                                          </p:val>
                                        </p:tav>
                                      </p:tavLst>
                                    </p:anim>
                                    <p:anim calcmode="lin" valueType="num">
                                      <p:cBhvr>
                                        <p:cTn id="63" dur="500" fill="hold"/>
                                        <p:tgtEl>
                                          <p:spTgt spid="11"/>
                                        </p:tgtEl>
                                        <p:attrNameLst>
                                          <p:attrName>ppt_h</p:attrName>
                                        </p:attrNameLst>
                                      </p:cBhvr>
                                      <p:tavLst>
                                        <p:tav tm="0">
                                          <p:val>
                                            <p:fltVal val="0"/>
                                          </p:val>
                                        </p:tav>
                                        <p:tav tm="100000">
                                          <p:val>
                                            <p:strVal val="#ppt_h"/>
                                          </p:val>
                                        </p:tav>
                                      </p:tavLst>
                                    </p:anim>
                                  </p:childTnLst>
                                </p:cTn>
                              </p:par>
                              <p:par>
                                <p:cTn id="64" presetID="17" presetClass="entr" presetSubtype="10" fill="hold" grpId="0" nodeType="withEffect">
                                  <p:stCondLst>
                                    <p:cond delay="350"/>
                                  </p:stCondLst>
                                  <p:iterate type="lt">
                                    <p:tmPct val="10000"/>
                                  </p:iterate>
                                  <p:childTnLst>
                                    <p:set>
                                      <p:cBhvr>
                                        <p:cTn id="65" dur="1" fill="hold">
                                          <p:stCondLst>
                                            <p:cond delay="0"/>
                                          </p:stCondLst>
                                        </p:cTn>
                                        <p:tgtEl>
                                          <p:spTgt spid="14"/>
                                        </p:tgtEl>
                                        <p:attrNameLst>
                                          <p:attrName>style.visibility</p:attrName>
                                        </p:attrNameLst>
                                      </p:cBhvr>
                                      <p:to>
                                        <p:strVal val="visible"/>
                                      </p:to>
                                    </p:set>
                                    <p:anim calcmode="lin" valueType="num">
                                      <p:cBhvr>
                                        <p:cTn id="66" dur="500" fill="hold"/>
                                        <p:tgtEl>
                                          <p:spTgt spid="14"/>
                                        </p:tgtEl>
                                        <p:attrNameLst>
                                          <p:attrName>ppt_w</p:attrName>
                                        </p:attrNameLst>
                                      </p:cBhvr>
                                      <p:tavLst>
                                        <p:tav tm="0">
                                          <p:val>
                                            <p:fltVal val="0"/>
                                          </p:val>
                                        </p:tav>
                                        <p:tav tm="100000">
                                          <p:val>
                                            <p:strVal val="#ppt_w"/>
                                          </p:val>
                                        </p:tav>
                                      </p:tavLst>
                                    </p:anim>
                                    <p:anim calcmode="lin" valueType="num">
                                      <p:cBhvr>
                                        <p:cTn id="67" dur="500" fill="hold"/>
                                        <p:tgtEl>
                                          <p:spTgt spid="14"/>
                                        </p:tgtEl>
                                        <p:attrNameLst>
                                          <p:attrName>ppt_h</p:attrName>
                                        </p:attrNameLst>
                                      </p:cBhvr>
                                      <p:tavLst>
                                        <p:tav tm="0">
                                          <p:val>
                                            <p:strVal val="#ppt_h"/>
                                          </p:val>
                                        </p:tav>
                                        <p:tav tm="100000">
                                          <p:val>
                                            <p:strVal val="#ppt_h"/>
                                          </p:val>
                                        </p:tav>
                                      </p:tavLst>
                                    </p:anim>
                                  </p:childTnLst>
                                </p:cTn>
                              </p:par>
                              <p:par>
                                <p:cTn id="68" presetID="23" presetClass="entr" presetSubtype="16" fill="hold" grpId="0" nodeType="withEffect">
                                  <p:stCondLst>
                                    <p:cond delay="750"/>
                                  </p:stCondLst>
                                  <p:iterate type="lt">
                                    <p:tmPct val="2667"/>
                                  </p:iterate>
                                  <p:childTnLst>
                                    <p:set>
                                      <p:cBhvr>
                                        <p:cTn id="69" dur="1" fill="hold">
                                          <p:stCondLst>
                                            <p:cond delay="0"/>
                                          </p:stCondLst>
                                        </p:cTn>
                                        <p:tgtEl>
                                          <p:spTgt spid="12"/>
                                        </p:tgtEl>
                                        <p:attrNameLst>
                                          <p:attrName>style.visibility</p:attrName>
                                        </p:attrNameLst>
                                      </p:cBhvr>
                                      <p:to>
                                        <p:strVal val="visible"/>
                                      </p:to>
                                    </p:set>
                                    <p:anim calcmode="lin" valueType="num">
                                      <p:cBhvr>
                                        <p:cTn id="70" dur="500" fill="hold"/>
                                        <p:tgtEl>
                                          <p:spTgt spid="12"/>
                                        </p:tgtEl>
                                        <p:attrNameLst>
                                          <p:attrName>ppt_w</p:attrName>
                                        </p:attrNameLst>
                                      </p:cBhvr>
                                      <p:tavLst>
                                        <p:tav tm="0">
                                          <p:val>
                                            <p:fltVal val="0"/>
                                          </p:val>
                                        </p:tav>
                                        <p:tav tm="100000">
                                          <p:val>
                                            <p:strVal val="#ppt_w"/>
                                          </p:val>
                                        </p:tav>
                                      </p:tavLst>
                                    </p:anim>
                                    <p:anim calcmode="lin" valueType="num">
                                      <p:cBhvr>
                                        <p:cTn id="71" dur="500" fill="hold"/>
                                        <p:tgtEl>
                                          <p:spTgt spid="1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p:cNvSpPr txBox="1">
            <a:spLocks/>
          </p:cNvSpPr>
          <p:nvPr/>
        </p:nvSpPr>
        <p:spPr>
          <a:xfrm>
            <a:off x="2477029" y="3371583"/>
            <a:ext cx="5867869" cy="517065"/>
          </a:xfrm>
          <a:prstGeom prst="rect">
            <a:avLst/>
          </a:prstGeom>
        </p:spPr>
        <p:txBody>
          <a:bodyPr wrap="square" lIns="0" tIns="0" rIns="0" bIns="0" anchor="t" anchorCtr="0">
            <a:spAutoFit/>
          </a:bodyPr>
          <a:lstStyle>
            <a:defPPr>
              <a:defRPr lang="zh-CN"/>
            </a:defPPr>
            <a:lvl1pPr indent="0" defTabSz="1219170" fontAlgn="ctr">
              <a:lnSpc>
                <a:spcPct val="120000"/>
              </a:lnSpc>
              <a:buNone/>
              <a:defRPr sz="1400" baseline="0">
                <a:solidFill>
                  <a:schemeClr val="tx1">
                    <a:lumMod val="65000"/>
                    <a:lumOff val="35000"/>
                  </a:schemeClr>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zh-CN" altLang="en-US" dirty="0">
                <a:solidFill>
                  <a:schemeClr val="bg1"/>
                </a:solidFill>
                <a:sym typeface="微软雅黑" pitchFamily="34" charset="-122"/>
              </a:rPr>
              <a:t>请点击录入本章节的概括性描述文字或者复制粘贴，请添加说明文字，图像描述及总结。在此录入本章节的综合描述说明</a:t>
            </a:r>
            <a:r>
              <a:rPr lang="zh-CN" altLang="en-US" dirty="0">
                <a:solidFill>
                  <a:schemeClr val="bg1"/>
                </a:solidFill>
                <a:sym typeface="微软雅黑" pitchFamily="34" charset="-122"/>
              </a:rPr>
              <a:t>。</a:t>
            </a:r>
            <a:endParaRPr lang="en-US" altLang="zh-CN" dirty="0">
              <a:solidFill>
                <a:schemeClr val="bg1"/>
              </a:solidFill>
              <a:sym typeface="微软雅黑" pitchFamily="34" charset="-122"/>
            </a:endParaRPr>
          </a:p>
        </p:txBody>
      </p:sp>
      <p:sp>
        <p:nvSpPr>
          <p:cNvPr id="9" name="TextBox 18"/>
          <p:cNvSpPr>
            <a:spLocks noChangeArrowheads="1"/>
          </p:cNvSpPr>
          <p:nvPr/>
        </p:nvSpPr>
        <p:spPr bwMode="auto">
          <a:xfrm>
            <a:off x="2380777" y="2483255"/>
            <a:ext cx="274947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0"/>
              </a:spcBef>
              <a:buFont typeface="Arial" charset="0"/>
              <a:buNone/>
            </a:pPr>
            <a:r>
              <a:rPr lang="zh-CN" altLang="en-US" sz="5000" b="1" dirty="0">
                <a:solidFill>
                  <a:schemeClr val="bg1"/>
                </a:solidFill>
                <a:latin typeface="Impact" pitchFamily="34" charset="0"/>
                <a:ea typeface="微软雅黑" pitchFamily="34" charset="-122"/>
                <a:sym typeface="方正大黑简体" pitchFamily="65" charset="-122"/>
              </a:rPr>
              <a:t>添加主题</a:t>
            </a:r>
            <a:endParaRPr lang="zh-CN" altLang="en-US" sz="5000" b="1" dirty="0">
              <a:solidFill>
                <a:schemeClr val="bg1"/>
              </a:solidFill>
              <a:latin typeface="Impact" pitchFamily="34" charset="0"/>
              <a:ea typeface="微软雅黑" pitchFamily="34" charset="-122"/>
              <a:sym typeface="方正大黑简体" pitchFamily="65" charset="-122"/>
            </a:endParaRPr>
          </a:p>
        </p:txBody>
      </p:sp>
      <p:sp>
        <p:nvSpPr>
          <p:cNvPr id="10" name="前言"/>
          <p:cNvSpPr>
            <a:spLocks noChangeArrowheads="1"/>
          </p:cNvSpPr>
          <p:nvPr/>
        </p:nvSpPr>
        <p:spPr bwMode="auto">
          <a:xfrm>
            <a:off x="5275312" y="2821810"/>
            <a:ext cx="1744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en-US" altLang="zh-CN" sz="2800" dirty="0">
                <a:solidFill>
                  <a:schemeClr val="bg1"/>
                </a:solidFill>
                <a:latin typeface="Impact" pitchFamily="34" charset="0"/>
              </a:rPr>
              <a:t>Add theme</a:t>
            </a:r>
            <a:endParaRPr lang="zh-CN" altLang="en-US" sz="2800" dirty="0">
              <a:solidFill>
                <a:schemeClr val="bg1"/>
              </a:solidFill>
              <a:latin typeface="Impact" pitchFamily="34" charset="0"/>
            </a:endParaRPr>
          </a:p>
        </p:txBody>
      </p:sp>
      <p:sp>
        <p:nvSpPr>
          <p:cNvPr id="11" name="标题层"/>
          <p:cNvSpPr txBox="1"/>
          <p:nvPr/>
        </p:nvSpPr>
        <p:spPr bwMode="auto">
          <a:xfrm>
            <a:off x="234753" y="2275067"/>
            <a:ext cx="2242115" cy="1969758"/>
          </a:xfrm>
          <a:prstGeom prst="rect">
            <a:avLst/>
          </a:prstGeom>
          <a:noFill/>
          <a:effectLst/>
        </p:spPr>
        <p:txBody>
          <a:bodyPr wrap="square" lIns="121908" tIns="60954" rIns="121908" bIns="60954">
            <a:spAutoFit/>
          </a:bodyPr>
          <a:lstStyle/>
          <a:p>
            <a:pPr algn="ctr" defTabSz="1219078">
              <a:defRPr/>
            </a:pPr>
            <a:r>
              <a:rPr lang="en-US" altLang="zh-CN" sz="12000" kern="0" dirty="0" smtClean="0">
                <a:solidFill>
                  <a:schemeClr val="bg1"/>
                </a:solidFill>
                <a:latin typeface="Impact" pitchFamily="34" charset="0"/>
                <a:ea typeface="微软雅黑" pitchFamily="34" charset="-122"/>
                <a:cs typeface="Arial" panose="020B0604020202020204" pitchFamily="34" charset="0"/>
              </a:rPr>
              <a:t>02</a:t>
            </a:r>
            <a:endParaRPr lang="zh-CN" altLang="en-US" sz="12000" kern="0" dirty="0">
              <a:solidFill>
                <a:schemeClr val="bg1"/>
              </a:solidFill>
              <a:latin typeface="Impact" pitchFamily="34" charset="0"/>
              <a:ea typeface="微软雅黑" pitchFamily="34" charset="-122"/>
              <a:cs typeface="Arial" panose="020B0604020202020204" pitchFamily="34" charset="0"/>
            </a:endParaRPr>
          </a:p>
        </p:txBody>
      </p:sp>
      <p:pic>
        <p:nvPicPr>
          <p:cNvPr id="12" name="PA_图片 20"/>
          <p:cNvPicPr>
            <a:picLocks noChangeAspect="1"/>
          </p:cNvPicPr>
          <p:nvPr>
            <p:custDataLst>
              <p:tags r:id="rId1"/>
            </p:custDataLst>
          </p:nvPr>
        </p:nvPicPr>
        <p:blipFill>
          <a:blip r:embed="rId3" cstate="screen">
            <a:extLst>
              <a:ext uri="{28A0092B-C50C-407E-A947-70E740481C1C}">
                <a14:useLocalDpi xmlns:a14="http://schemas.microsoft.com/office/drawing/2010/main"/>
              </a:ext>
            </a:extLst>
          </a:blip>
          <a:stretch>
            <a:fillRect/>
          </a:stretch>
        </p:blipFill>
        <p:spPr>
          <a:xfrm rot="941131">
            <a:off x="8848972" y="191036"/>
            <a:ext cx="3080070" cy="3080070"/>
          </a:xfrm>
          <a:prstGeom prst="rect">
            <a:avLst/>
          </a:prstGeom>
        </p:spPr>
      </p:pic>
      <p:pic>
        <p:nvPicPr>
          <p:cNvPr id="13" name="图片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21775" y="2821810"/>
            <a:ext cx="1006110" cy="704382"/>
          </a:xfrm>
          <a:prstGeom prst="rect">
            <a:avLst/>
          </a:prstGeom>
        </p:spPr>
      </p:pic>
    </p:spTree>
    <p:extLst>
      <p:ext uri="{BB962C8B-B14F-4D97-AF65-F5344CB8AC3E}">
        <p14:creationId xmlns:p14="http://schemas.microsoft.com/office/powerpoint/2010/main" val="1986406423"/>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25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0-#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900"/>
                            </p:stCondLst>
                            <p:childTnLst>
                              <p:par>
                                <p:cTn id="15" presetID="2" presetClass="entr" presetSubtype="2"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1400"/>
                            </p:stCondLst>
                            <p:childTnLst>
                              <p:par>
                                <p:cTn id="20" presetID="12" presetClass="entr" presetSubtype="4"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lide(fromBottom)">
                                      <p:cBhvr>
                                        <p:cTn id="22" dur="500"/>
                                        <p:tgtEl>
                                          <p:spTgt spid="8"/>
                                        </p:tgtEl>
                                      </p:cBhvr>
                                    </p:animEffect>
                                  </p:childTnLst>
                                </p:cTn>
                              </p:par>
                            </p:childTnLst>
                          </p:cTn>
                        </p:par>
                        <p:par>
                          <p:cTn id="23" fill="hold">
                            <p:stCondLst>
                              <p:cond delay="1900"/>
                            </p:stCondLst>
                            <p:childTnLst>
                              <p:par>
                                <p:cTn id="24" presetID="42" presetClass="entr" presetSubtype="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4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2052558" y="2786297"/>
            <a:ext cx="1163487" cy="1747838"/>
            <a:chOff x="2052030" y="3002321"/>
            <a:chExt cx="1163638" cy="1747838"/>
          </a:xfrm>
        </p:grpSpPr>
        <p:sp>
          <p:nvSpPr>
            <p:cNvPr id="2" name="任意多边形 1"/>
            <p:cNvSpPr/>
            <p:nvPr/>
          </p:nvSpPr>
          <p:spPr>
            <a:xfrm rot="12966304">
              <a:off x="2052030" y="3718284"/>
              <a:ext cx="1163638" cy="1031875"/>
            </a:xfrm>
            <a:custGeom>
              <a:avLst/>
              <a:gdLst>
                <a:gd name="connsiteX0" fmla="*/ 1052874 w 1164173"/>
                <a:gd name="connsiteY0" fmla="*/ 962340 h 1031654"/>
                <a:gd name="connsiteX1" fmla="*/ 1069057 w 1164173"/>
                <a:gd name="connsiteY1" fmla="*/ 858943 h 1031654"/>
                <a:gd name="connsiteX2" fmla="*/ 965659 w 1164173"/>
                <a:gd name="connsiteY2" fmla="*/ 842761 h 1031654"/>
                <a:gd name="connsiteX3" fmla="*/ 949477 w 1164173"/>
                <a:gd name="connsiteY3" fmla="*/ 946158 h 1031654"/>
                <a:gd name="connsiteX4" fmla="*/ 1052874 w 1164173"/>
                <a:gd name="connsiteY4" fmla="*/ 962340 h 1031654"/>
                <a:gd name="connsiteX5" fmla="*/ 1135899 w 1164173"/>
                <a:gd name="connsiteY5" fmla="*/ 1003380 h 1031654"/>
                <a:gd name="connsiteX6" fmla="*/ 1067640 w 1164173"/>
                <a:gd name="connsiteY6" fmla="*/ 1031654 h 1031654"/>
                <a:gd name="connsiteX7" fmla="*/ 102307 w 1164173"/>
                <a:gd name="connsiteY7" fmla="*/ 1031654 h 1031654"/>
                <a:gd name="connsiteX8" fmla="*/ 64732 w 1164173"/>
                <a:gd name="connsiteY8" fmla="*/ 1024068 h 1031654"/>
                <a:gd name="connsiteX9" fmla="*/ 59198 w 1164173"/>
                <a:gd name="connsiteY9" fmla="*/ 1020337 h 1031654"/>
                <a:gd name="connsiteX10" fmla="*/ 48283 w 1164173"/>
                <a:gd name="connsiteY10" fmla="*/ 1015422 h 1031654"/>
                <a:gd name="connsiteX11" fmla="*/ 36524 w 1164173"/>
                <a:gd name="connsiteY11" fmla="*/ 1005050 h 1031654"/>
                <a:gd name="connsiteX12" fmla="*/ 34048 w 1164173"/>
                <a:gd name="connsiteY12" fmla="*/ 1003380 h 1031654"/>
                <a:gd name="connsiteX13" fmla="*/ 33191 w 1164173"/>
                <a:gd name="connsiteY13" fmla="*/ 1002110 h 1031654"/>
                <a:gd name="connsiteX14" fmla="*/ 19535 w 1164173"/>
                <a:gd name="connsiteY14" fmla="*/ 990064 h 1031654"/>
                <a:gd name="connsiteX15" fmla="*/ 12949 w 1164173"/>
                <a:gd name="connsiteY15" fmla="*/ 883555 h 1031654"/>
                <a:gd name="connsiteX16" fmla="*/ 495615 w 1164173"/>
                <a:gd name="connsiteY16" fmla="*/ 47552 h 1031654"/>
                <a:gd name="connsiteX17" fmla="*/ 520972 w 1164173"/>
                <a:gd name="connsiteY17" fmla="*/ 18805 h 1031654"/>
                <a:gd name="connsiteX18" fmla="*/ 534039 w 1164173"/>
                <a:gd name="connsiteY18" fmla="*/ 12428 h 1031654"/>
                <a:gd name="connsiteX19" fmla="*/ 534278 w 1164173"/>
                <a:gd name="connsiteY19" fmla="*/ 12218 h 1031654"/>
                <a:gd name="connsiteX20" fmla="*/ 536772 w 1164173"/>
                <a:gd name="connsiteY20" fmla="*/ 11095 h 1031654"/>
                <a:gd name="connsiteX21" fmla="*/ 554231 w 1164173"/>
                <a:gd name="connsiteY21" fmla="*/ 2574 h 1031654"/>
                <a:gd name="connsiteX22" fmla="*/ 561466 w 1164173"/>
                <a:gd name="connsiteY22" fmla="*/ 2070 h 1031654"/>
                <a:gd name="connsiteX23" fmla="*/ 570612 w 1164173"/>
                <a:gd name="connsiteY23" fmla="*/ 0 h 1031654"/>
                <a:gd name="connsiteX24" fmla="*/ 580884 w 1164173"/>
                <a:gd name="connsiteY24" fmla="*/ 716 h 1031654"/>
                <a:gd name="connsiteX25" fmla="*/ 591149 w 1164173"/>
                <a:gd name="connsiteY25" fmla="*/ 1 h 1031654"/>
                <a:gd name="connsiteX26" fmla="*/ 600288 w 1164173"/>
                <a:gd name="connsiteY26" fmla="*/ 2070 h 1031654"/>
                <a:gd name="connsiteX27" fmla="*/ 607528 w 1164173"/>
                <a:gd name="connsiteY27" fmla="*/ 2574 h 1031654"/>
                <a:gd name="connsiteX28" fmla="*/ 625016 w 1164173"/>
                <a:gd name="connsiteY28" fmla="*/ 11107 h 1031654"/>
                <a:gd name="connsiteX29" fmla="*/ 627483 w 1164173"/>
                <a:gd name="connsiteY29" fmla="*/ 12218 h 1031654"/>
                <a:gd name="connsiteX30" fmla="*/ 627718 w 1164173"/>
                <a:gd name="connsiteY30" fmla="*/ 12426 h 1031654"/>
                <a:gd name="connsiteX31" fmla="*/ 640787 w 1164173"/>
                <a:gd name="connsiteY31" fmla="*/ 18804 h 1031654"/>
                <a:gd name="connsiteX32" fmla="*/ 666144 w 1164173"/>
                <a:gd name="connsiteY32" fmla="*/ 47552 h 1031654"/>
                <a:gd name="connsiteX33" fmla="*/ 1148811 w 1164173"/>
                <a:gd name="connsiteY33" fmla="*/ 883554 h 1031654"/>
                <a:gd name="connsiteX34" fmla="*/ 1150460 w 1164173"/>
                <a:gd name="connsiteY34" fmla="*/ 888458 h 1031654"/>
                <a:gd name="connsiteX35" fmla="*/ 1156587 w 1164173"/>
                <a:gd name="connsiteY35" fmla="*/ 897546 h 1031654"/>
                <a:gd name="connsiteX36" fmla="*/ 1164173 w 1164173"/>
                <a:gd name="connsiteY36" fmla="*/ 935121 h 1031654"/>
                <a:gd name="connsiteX37" fmla="*/ 1135899 w 1164173"/>
                <a:gd name="connsiteY37" fmla="*/ 1003380 h 1031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64173" h="1031654">
                  <a:moveTo>
                    <a:pt x="1052874" y="962340"/>
                  </a:moveTo>
                  <a:cubicBezTo>
                    <a:pt x="1085896" y="938256"/>
                    <a:pt x="1093141" y="891964"/>
                    <a:pt x="1069057" y="858943"/>
                  </a:cubicBezTo>
                  <a:cubicBezTo>
                    <a:pt x="1044973" y="825922"/>
                    <a:pt x="998680" y="818677"/>
                    <a:pt x="965659" y="842761"/>
                  </a:cubicBezTo>
                  <a:cubicBezTo>
                    <a:pt x="932638" y="866845"/>
                    <a:pt x="925393" y="913137"/>
                    <a:pt x="949477" y="946158"/>
                  </a:cubicBezTo>
                  <a:cubicBezTo>
                    <a:pt x="973561" y="979179"/>
                    <a:pt x="1019853" y="986424"/>
                    <a:pt x="1052874" y="962340"/>
                  </a:cubicBezTo>
                  <a:close/>
                  <a:moveTo>
                    <a:pt x="1135899" y="1003380"/>
                  </a:moveTo>
                  <a:cubicBezTo>
                    <a:pt x="1118430" y="1020849"/>
                    <a:pt x="1094297" y="1031654"/>
                    <a:pt x="1067640" y="1031654"/>
                  </a:cubicBezTo>
                  <a:lnTo>
                    <a:pt x="102307" y="1031654"/>
                  </a:lnTo>
                  <a:cubicBezTo>
                    <a:pt x="88978" y="1031654"/>
                    <a:pt x="76281" y="1028953"/>
                    <a:pt x="64732" y="1024068"/>
                  </a:cubicBezTo>
                  <a:lnTo>
                    <a:pt x="59198" y="1020337"/>
                  </a:lnTo>
                  <a:lnTo>
                    <a:pt x="48283" y="1015422"/>
                  </a:lnTo>
                  <a:lnTo>
                    <a:pt x="36524" y="1005050"/>
                  </a:lnTo>
                  <a:lnTo>
                    <a:pt x="34048" y="1003380"/>
                  </a:lnTo>
                  <a:lnTo>
                    <a:pt x="33191" y="1002110"/>
                  </a:lnTo>
                  <a:lnTo>
                    <a:pt x="19535" y="990064"/>
                  </a:lnTo>
                  <a:cubicBezTo>
                    <a:pt x="-3144" y="960050"/>
                    <a:pt x="-7044" y="918183"/>
                    <a:pt x="12949" y="883555"/>
                  </a:cubicBezTo>
                  <a:lnTo>
                    <a:pt x="495615" y="47552"/>
                  </a:lnTo>
                  <a:cubicBezTo>
                    <a:pt x="502280" y="36009"/>
                    <a:pt x="510968" y="26364"/>
                    <a:pt x="520972" y="18805"/>
                  </a:cubicBezTo>
                  <a:lnTo>
                    <a:pt x="534039" y="12428"/>
                  </a:lnTo>
                  <a:lnTo>
                    <a:pt x="534278" y="12218"/>
                  </a:lnTo>
                  <a:lnTo>
                    <a:pt x="536772" y="11095"/>
                  </a:lnTo>
                  <a:lnTo>
                    <a:pt x="554231" y="2574"/>
                  </a:lnTo>
                  <a:lnTo>
                    <a:pt x="561466" y="2070"/>
                  </a:lnTo>
                  <a:lnTo>
                    <a:pt x="570612" y="0"/>
                  </a:lnTo>
                  <a:lnTo>
                    <a:pt x="580884" y="716"/>
                  </a:lnTo>
                  <a:lnTo>
                    <a:pt x="591149" y="1"/>
                  </a:lnTo>
                  <a:lnTo>
                    <a:pt x="600288" y="2070"/>
                  </a:lnTo>
                  <a:lnTo>
                    <a:pt x="607528" y="2574"/>
                  </a:lnTo>
                  <a:lnTo>
                    <a:pt x="625016" y="11107"/>
                  </a:lnTo>
                  <a:lnTo>
                    <a:pt x="627483" y="12218"/>
                  </a:lnTo>
                  <a:lnTo>
                    <a:pt x="627718" y="12426"/>
                  </a:lnTo>
                  <a:lnTo>
                    <a:pt x="640787" y="18804"/>
                  </a:lnTo>
                  <a:cubicBezTo>
                    <a:pt x="650792" y="26363"/>
                    <a:pt x="659480" y="36009"/>
                    <a:pt x="666144" y="47552"/>
                  </a:cubicBezTo>
                  <a:lnTo>
                    <a:pt x="1148811" y="883554"/>
                  </a:lnTo>
                  <a:lnTo>
                    <a:pt x="1150460" y="888458"/>
                  </a:lnTo>
                  <a:lnTo>
                    <a:pt x="1156587" y="897546"/>
                  </a:lnTo>
                  <a:cubicBezTo>
                    <a:pt x="1161472" y="909095"/>
                    <a:pt x="1164173" y="921792"/>
                    <a:pt x="1164173" y="935121"/>
                  </a:cubicBezTo>
                  <a:cubicBezTo>
                    <a:pt x="1164173" y="961778"/>
                    <a:pt x="1153368" y="985911"/>
                    <a:pt x="1135899" y="100338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3" name="直接箭头连接符 12"/>
            <p:cNvCxnSpPr/>
            <p:nvPr/>
          </p:nvCxnSpPr>
          <p:spPr>
            <a:xfrm flipV="1">
              <a:off x="2494943" y="3002321"/>
              <a:ext cx="0" cy="504825"/>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5"/>
            <p:cNvSpPr txBox="1">
              <a:spLocks noChangeArrowheads="1"/>
            </p:cNvSpPr>
            <p:nvPr/>
          </p:nvSpPr>
          <p:spPr bwMode="auto">
            <a:xfrm>
              <a:off x="2531455" y="3975459"/>
              <a:ext cx="42511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B060402020202020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B060402020202020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B060402020202020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9pPr>
            </a:lstStyle>
            <a:p>
              <a:pPr>
                <a:lnSpc>
                  <a:spcPct val="100000"/>
                </a:lnSpc>
                <a:spcBef>
                  <a:spcPct val="0"/>
                </a:spcBef>
                <a:buFontTx/>
                <a:buNone/>
              </a:pPr>
              <a:r>
                <a:rPr lang="en-US" altLang="zh-CN" sz="1600">
                  <a:solidFill>
                    <a:schemeClr val="bg1"/>
                  </a:solidFill>
                  <a:latin typeface="+mj-ea"/>
                  <a:ea typeface="+mj-ea"/>
                </a:rPr>
                <a:t>01</a:t>
              </a:r>
              <a:endParaRPr lang="zh-CN" altLang="en-US" sz="1600">
                <a:solidFill>
                  <a:schemeClr val="bg1"/>
                </a:solidFill>
                <a:latin typeface="+mj-ea"/>
                <a:ea typeface="+mj-ea"/>
              </a:endParaRPr>
            </a:p>
          </p:txBody>
        </p:sp>
      </p:grpSp>
      <p:grpSp>
        <p:nvGrpSpPr>
          <p:cNvPr id="9" name="组合 8"/>
          <p:cNvGrpSpPr/>
          <p:nvPr/>
        </p:nvGrpSpPr>
        <p:grpSpPr>
          <a:xfrm>
            <a:off x="3854136" y="3118085"/>
            <a:ext cx="1346025" cy="1973262"/>
            <a:chOff x="3853843" y="3334109"/>
            <a:chExt cx="1346200" cy="1973262"/>
          </a:xfrm>
        </p:grpSpPr>
        <p:sp>
          <p:nvSpPr>
            <p:cNvPr id="4" name="任意多边形 3"/>
            <p:cNvSpPr/>
            <p:nvPr/>
          </p:nvSpPr>
          <p:spPr>
            <a:xfrm>
              <a:off x="3853843" y="3334109"/>
              <a:ext cx="1346200" cy="1446212"/>
            </a:xfrm>
            <a:custGeom>
              <a:avLst/>
              <a:gdLst>
                <a:gd name="connsiteX0" fmla="*/ 170487 w 1345719"/>
                <a:gd name="connsiteY0" fmla="*/ 1152570 h 1446325"/>
                <a:gd name="connsiteX1" fmla="*/ 75237 w 1345719"/>
                <a:gd name="connsiteY1" fmla="*/ 1245439 h 1446325"/>
                <a:gd name="connsiteX2" fmla="*/ 170487 w 1345719"/>
                <a:gd name="connsiteY2" fmla="*/ 1338308 h 1446325"/>
                <a:gd name="connsiteX3" fmla="*/ 265737 w 1345719"/>
                <a:gd name="connsiteY3" fmla="*/ 1245439 h 1446325"/>
                <a:gd name="connsiteX4" fmla="*/ 170487 w 1345719"/>
                <a:gd name="connsiteY4" fmla="*/ 1152570 h 1446325"/>
                <a:gd name="connsiteX5" fmla="*/ 229941 w 1345719"/>
                <a:gd name="connsiteY5" fmla="*/ 1457 h 1446325"/>
                <a:gd name="connsiteX6" fmla="*/ 319553 w 1345719"/>
                <a:gd name="connsiteY6" fmla="*/ 23145 h 1446325"/>
                <a:gd name="connsiteX7" fmla="*/ 1292832 w 1345719"/>
                <a:gd name="connsiteY7" fmla="*/ 733005 h 1446325"/>
                <a:gd name="connsiteX8" fmla="*/ 1325137 w 1345719"/>
                <a:gd name="connsiteY8" fmla="*/ 768284 h 1446325"/>
                <a:gd name="connsiteX9" fmla="*/ 1327973 w 1345719"/>
                <a:gd name="connsiteY9" fmla="*/ 776116 h 1446325"/>
                <a:gd name="connsiteX10" fmla="*/ 1335364 w 1345719"/>
                <a:gd name="connsiteY10" fmla="*/ 789097 h 1446325"/>
                <a:gd name="connsiteX11" fmla="*/ 1339593 w 1345719"/>
                <a:gd name="connsiteY11" fmla="*/ 808201 h 1446325"/>
                <a:gd name="connsiteX12" fmla="*/ 1340862 w 1345719"/>
                <a:gd name="connsiteY12" fmla="*/ 811706 h 1446325"/>
                <a:gd name="connsiteX13" fmla="*/ 1340792 w 1345719"/>
                <a:gd name="connsiteY13" fmla="*/ 813617 h 1446325"/>
                <a:gd name="connsiteX14" fmla="*/ 1345702 w 1345719"/>
                <a:gd name="connsiteY14" fmla="*/ 835803 h 1446325"/>
                <a:gd name="connsiteX15" fmla="*/ 1274021 w 1345719"/>
                <a:gd name="connsiteY15" fmla="*/ 948033 h 1446325"/>
                <a:gd name="connsiteX16" fmla="*/ 172626 w 1345719"/>
                <a:gd name="connsiteY16" fmla="*/ 1435987 h 1446325"/>
                <a:gd name="connsiteX17" fmla="*/ 125921 w 1345719"/>
                <a:gd name="connsiteY17" fmla="*/ 1446325 h 1446325"/>
                <a:gd name="connsiteX18" fmla="*/ 108057 w 1345719"/>
                <a:gd name="connsiteY18" fmla="*/ 1443146 h 1446325"/>
                <a:gd name="connsiteX19" fmla="*/ 107662 w 1345719"/>
                <a:gd name="connsiteY19" fmla="*/ 1443182 h 1446325"/>
                <a:gd name="connsiteX20" fmla="*/ 104321 w 1345719"/>
                <a:gd name="connsiteY20" fmla="*/ 1442479 h 1446325"/>
                <a:gd name="connsiteX21" fmla="*/ 80452 w 1345719"/>
                <a:gd name="connsiteY21" fmla="*/ 1438232 h 1446325"/>
                <a:gd name="connsiteX22" fmla="*/ 72788 w 1345719"/>
                <a:gd name="connsiteY22" fmla="*/ 1433421 h 1446325"/>
                <a:gd name="connsiteX23" fmla="*/ 62044 w 1345719"/>
                <a:gd name="connsiteY23" fmla="*/ 1428782 h 1446325"/>
                <a:gd name="connsiteX24" fmla="*/ 52214 w 1345719"/>
                <a:gd name="connsiteY24" fmla="*/ 1420507 h 1446325"/>
                <a:gd name="connsiteX25" fmla="*/ 41338 w 1345719"/>
                <a:gd name="connsiteY25" fmla="*/ 1413679 h 1446325"/>
                <a:gd name="connsiteX26" fmla="*/ 33645 w 1345719"/>
                <a:gd name="connsiteY26" fmla="*/ 1404872 h 1446325"/>
                <a:gd name="connsiteX27" fmla="*/ 26716 w 1345719"/>
                <a:gd name="connsiteY27" fmla="*/ 1399040 h 1446325"/>
                <a:gd name="connsiteX28" fmla="*/ 15359 w 1345719"/>
                <a:gd name="connsiteY28" fmla="*/ 1377578 h 1446325"/>
                <a:gd name="connsiteX29" fmla="*/ 13689 w 1345719"/>
                <a:gd name="connsiteY29" fmla="*/ 1374643 h 1446325"/>
                <a:gd name="connsiteX30" fmla="*/ 13605 w 1345719"/>
                <a:gd name="connsiteY30" fmla="*/ 1374261 h 1446325"/>
                <a:gd name="connsiteX31" fmla="*/ 5119 w 1345719"/>
                <a:gd name="connsiteY31" fmla="*/ 1358219 h 1446325"/>
                <a:gd name="connsiteX32" fmla="*/ 693 w 1345719"/>
                <a:gd name="connsiteY32" fmla="*/ 1310588 h 1446325"/>
                <a:gd name="connsiteX33" fmla="*/ 25982 w 1345719"/>
                <a:gd name="connsiteY33" fmla="*/ 1074146 h 1446325"/>
                <a:gd name="connsiteX34" fmla="*/ 332057 w 1345719"/>
                <a:gd name="connsiteY34" fmla="*/ 938546 h 1446325"/>
                <a:gd name="connsiteX35" fmla="*/ 389498 w 1345719"/>
                <a:gd name="connsiteY35" fmla="*/ 848612 h 1446325"/>
                <a:gd name="connsiteX36" fmla="*/ 385563 w 1345719"/>
                <a:gd name="connsiteY36" fmla="*/ 830832 h 1446325"/>
                <a:gd name="connsiteX37" fmla="*/ 385619 w 1345719"/>
                <a:gd name="connsiteY37" fmla="*/ 829301 h 1446325"/>
                <a:gd name="connsiteX38" fmla="*/ 384602 w 1345719"/>
                <a:gd name="connsiteY38" fmla="*/ 826493 h 1446325"/>
                <a:gd name="connsiteX39" fmla="*/ 381214 w 1345719"/>
                <a:gd name="connsiteY39" fmla="*/ 811184 h 1446325"/>
                <a:gd name="connsiteX40" fmla="*/ 375291 w 1345719"/>
                <a:gd name="connsiteY40" fmla="*/ 800781 h 1446325"/>
                <a:gd name="connsiteX41" fmla="*/ 373019 w 1345719"/>
                <a:gd name="connsiteY41" fmla="*/ 794506 h 1446325"/>
                <a:gd name="connsiteX42" fmla="*/ 347131 w 1345719"/>
                <a:gd name="connsiteY42" fmla="*/ 766235 h 1446325"/>
                <a:gd name="connsiteX43" fmla="*/ 79772 w 1345719"/>
                <a:gd name="connsiteY43" fmla="*/ 571237 h 1446325"/>
                <a:gd name="connsiteX44" fmla="*/ 128808 w 1345719"/>
                <a:gd name="connsiteY44" fmla="*/ 112775 h 1446325"/>
                <a:gd name="connsiteX45" fmla="*/ 130751 w 1345719"/>
                <a:gd name="connsiteY45" fmla="*/ 106618 h 1446325"/>
                <a:gd name="connsiteX46" fmla="*/ 131257 w 1345719"/>
                <a:gd name="connsiteY46" fmla="*/ 92950 h 1446325"/>
                <a:gd name="connsiteX47" fmla="*/ 151240 w 1345719"/>
                <a:gd name="connsiteY47" fmla="*/ 49487 h 1446325"/>
                <a:gd name="connsiteX48" fmla="*/ 229941 w 1345719"/>
                <a:gd name="connsiteY48" fmla="*/ 1457 h 144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45719" h="1446325">
                  <a:moveTo>
                    <a:pt x="170487" y="1152570"/>
                  </a:moveTo>
                  <a:cubicBezTo>
                    <a:pt x="117882" y="1152570"/>
                    <a:pt x="75237" y="1194149"/>
                    <a:pt x="75237" y="1245439"/>
                  </a:cubicBezTo>
                  <a:cubicBezTo>
                    <a:pt x="75237" y="1296729"/>
                    <a:pt x="117882" y="1338308"/>
                    <a:pt x="170487" y="1338308"/>
                  </a:cubicBezTo>
                  <a:cubicBezTo>
                    <a:pt x="223092" y="1338308"/>
                    <a:pt x="265737" y="1296729"/>
                    <a:pt x="265737" y="1245439"/>
                  </a:cubicBezTo>
                  <a:cubicBezTo>
                    <a:pt x="265737" y="1194149"/>
                    <a:pt x="223092" y="1152570"/>
                    <a:pt x="170487" y="1152570"/>
                  </a:cubicBezTo>
                  <a:close/>
                  <a:moveTo>
                    <a:pt x="229941" y="1457"/>
                  </a:moveTo>
                  <a:cubicBezTo>
                    <a:pt x="260400" y="-3310"/>
                    <a:pt x="292677" y="3543"/>
                    <a:pt x="319553" y="23145"/>
                  </a:cubicBezTo>
                  <a:lnTo>
                    <a:pt x="1292832" y="733005"/>
                  </a:lnTo>
                  <a:cubicBezTo>
                    <a:pt x="1306271" y="742807"/>
                    <a:pt x="1317086" y="754866"/>
                    <a:pt x="1325137" y="768284"/>
                  </a:cubicBezTo>
                  <a:lnTo>
                    <a:pt x="1327973" y="776116"/>
                  </a:lnTo>
                  <a:lnTo>
                    <a:pt x="1335364" y="789097"/>
                  </a:lnTo>
                  <a:lnTo>
                    <a:pt x="1339593" y="808201"/>
                  </a:lnTo>
                  <a:lnTo>
                    <a:pt x="1340862" y="811706"/>
                  </a:lnTo>
                  <a:lnTo>
                    <a:pt x="1340792" y="813617"/>
                  </a:lnTo>
                  <a:lnTo>
                    <a:pt x="1345702" y="835803"/>
                  </a:lnTo>
                  <a:cubicBezTo>
                    <a:pt x="1346497" y="882742"/>
                    <a:pt x="1319642" y="927821"/>
                    <a:pt x="1274021" y="948033"/>
                  </a:cubicBezTo>
                  <a:lnTo>
                    <a:pt x="172626" y="1435987"/>
                  </a:lnTo>
                  <a:cubicBezTo>
                    <a:pt x="157418" y="1442724"/>
                    <a:pt x="141565" y="1446060"/>
                    <a:pt x="125921" y="1446325"/>
                  </a:cubicBezTo>
                  <a:lnTo>
                    <a:pt x="108057" y="1443146"/>
                  </a:lnTo>
                  <a:lnTo>
                    <a:pt x="107662" y="1443182"/>
                  </a:lnTo>
                  <a:lnTo>
                    <a:pt x="104321" y="1442479"/>
                  </a:lnTo>
                  <a:lnTo>
                    <a:pt x="80452" y="1438232"/>
                  </a:lnTo>
                  <a:lnTo>
                    <a:pt x="72788" y="1433421"/>
                  </a:lnTo>
                  <a:lnTo>
                    <a:pt x="62044" y="1428782"/>
                  </a:lnTo>
                  <a:lnTo>
                    <a:pt x="52214" y="1420507"/>
                  </a:lnTo>
                  <a:lnTo>
                    <a:pt x="41338" y="1413679"/>
                  </a:lnTo>
                  <a:lnTo>
                    <a:pt x="33645" y="1404872"/>
                  </a:lnTo>
                  <a:lnTo>
                    <a:pt x="26716" y="1399040"/>
                  </a:lnTo>
                  <a:lnTo>
                    <a:pt x="15359" y="1377578"/>
                  </a:lnTo>
                  <a:lnTo>
                    <a:pt x="13689" y="1374643"/>
                  </a:lnTo>
                  <a:lnTo>
                    <a:pt x="13605" y="1374261"/>
                  </a:lnTo>
                  <a:lnTo>
                    <a:pt x="5119" y="1358219"/>
                  </a:lnTo>
                  <a:cubicBezTo>
                    <a:pt x="590" y="1343241"/>
                    <a:pt x="-1076" y="1327127"/>
                    <a:pt x="693" y="1310588"/>
                  </a:cubicBezTo>
                  <a:lnTo>
                    <a:pt x="25982" y="1074146"/>
                  </a:lnTo>
                  <a:lnTo>
                    <a:pt x="332057" y="938546"/>
                  </a:lnTo>
                  <a:cubicBezTo>
                    <a:pt x="368615" y="922349"/>
                    <a:pt x="390135" y="886225"/>
                    <a:pt x="389498" y="848612"/>
                  </a:cubicBezTo>
                  <a:lnTo>
                    <a:pt x="385563" y="830832"/>
                  </a:lnTo>
                  <a:lnTo>
                    <a:pt x="385619" y="829301"/>
                  </a:lnTo>
                  <a:lnTo>
                    <a:pt x="384602" y="826493"/>
                  </a:lnTo>
                  <a:lnTo>
                    <a:pt x="381214" y="811184"/>
                  </a:lnTo>
                  <a:lnTo>
                    <a:pt x="375291" y="800781"/>
                  </a:lnTo>
                  <a:lnTo>
                    <a:pt x="373019" y="794506"/>
                  </a:lnTo>
                  <a:cubicBezTo>
                    <a:pt x="366567" y="783753"/>
                    <a:pt x="357900" y="774089"/>
                    <a:pt x="347131" y="766235"/>
                  </a:cubicBezTo>
                  <a:lnTo>
                    <a:pt x="79772" y="571237"/>
                  </a:lnTo>
                  <a:lnTo>
                    <a:pt x="128808" y="112775"/>
                  </a:lnTo>
                  <a:lnTo>
                    <a:pt x="130751" y="106618"/>
                  </a:lnTo>
                  <a:lnTo>
                    <a:pt x="131257" y="92950"/>
                  </a:lnTo>
                  <a:cubicBezTo>
                    <a:pt x="134825" y="77714"/>
                    <a:pt x="141438" y="62926"/>
                    <a:pt x="151240" y="49487"/>
                  </a:cubicBezTo>
                  <a:cubicBezTo>
                    <a:pt x="170842" y="22611"/>
                    <a:pt x="199482" y="6225"/>
                    <a:pt x="229941" y="145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箭头连接符 5"/>
            <p:cNvCxnSpPr/>
            <p:nvPr/>
          </p:nvCxnSpPr>
          <p:spPr>
            <a:xfrm>
              <a:off x="3999893" y="4780321"/>
              <a:ext cx="0" cy="527050"/>
            </a:xfrm>
            <a:prstGeom prst="straightConnector1">
              <a:avLst/>
            </a:prstGeom>
            <a:ln>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6"/>
            <p:cNvSpPr txBox="1">
              <a:spLocks noChangeArrowheads="1"/>
            </p:cNvSpPr>
            <p:nvPr/>
          </p:nvSpPr>
          <p:spPr bwMode="auto">
            <a:xfrm>
              <a:off x="4379305" y="3945296"/>
              <a:ext cx="48603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B060402020202020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B060402020202020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B060402020202020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9pPr>
            </a:lstStyle>
            <a:p>
              <a:pPr>
                <a:lnSpc>
                  <a:spcPct val="100000"/>
                </a:lnSpc>
                <a:spcBef>
                  <a:spcPct val="0"/>
                </a:spcBef>
                <a:buFontTx/>
                <a:buNone/>
              </a:pPr>
              <a:r>
                <a:rPr lang="en-US" altLang="zh-CN" sz="2000">
                  <a:solidFill>
                    <a:schemeClr val="bg1"/>
                  </a:solidFill>
                  <a:latin typeface="+mj-ea"/>
                  <a:ea typeface="+mj-ea"/>
                </a:rPr>
                <a:t>02</a:t>
              </a:r>
              <a:endParaRPr lang="zh-CN" altLang="en-US" sz="2000">
                <a:solidFill>
                  <a:schemeClr val="bg1"/>
                </a:solidFill>
                <a:latin typeface="+mj-ea"/>
                <a:ea typeface="+mj-ea"/>
              </a:endParaRPr>
            </a:p>
          </p:txBody>
        </p:sp>
      </p:grpSp>
      <p:grpSp>
        <p:nvGrpSpPr>
          <p:cNvPr id="11" name="组合 10"/>
          <p:cNvGrpSpPr/>
          <p:nvPr/>
        </p:nvGrpSpPr>
        <p:grpSpPr>
          <a:xfrm>
            <a:off x="5352541" y="2605322"/>
            <a:ext cx="1452373" cy="2057400"/>
            <a:chOff x="5352443" y="2821346"/>
            <a:chExt cx="1452562" cy="2057400"/>
          </a:xfrm>
        </p:grpSpPr>
        <p:sp>
          <p:nvSpPr>
            <p:cNvPr id="3" name="任意多边形 2"/>
            <p:cNvSpPr/>
            <p:nvPr/>
          </p:nvSpPr>
          <p:spPr>
            <a:xfrm rot="12966304">
              <a:off x="5352443" y="3591284"/>
              <a:ext cx="1452562" cy="1287462"/>
            </a:xfrm>
            <a:custGeom>
              <a:avLst/>
              <a:gdLst>
                <a:gd name="connsiteX0" fmla="*/ 1313889 w 1452780"/>
                <a:gd name="connsiteY0" fmla="*/ 1200911 h 1287408"/>
                <a:gd name="connsiteX1" fmla="*/ 1334084 w 1452780"/>
                <a:gd name="connsiteY1" fmla="*/ 1071881 h 1287408"/>
                <a:gd name="connsiteX2" fmla="*/ 1205053 w 1452780"/>
                <a:gd name="connsiteY2" fmla="*/ 1051687 h 1287408"/>
                <a:gd name="connsiteX3" fmla="*/ 1184859 w 1452780"/>
                <a:gd name="connsiteY3" fmla="*/ 1180717 h 1287408"/>
                <a:gd name="connsiteX4" fmla="*/ 1313889 w 1452780"/>
                <a:gd name="connsiteY4" fmla="*/ 1200911 h 1287408"/>
                <a:gd name="connsiteX5" fmla="*/ 1417497 w 1452780"/>
                <a:gd name="connsiteY5" fmla="*/ 1252125 h 1287408"/>
                <a:gd name="connsiteX6" fmla="*/ 1332316 w 1452780"/>
                <a:gd name="connsiteY6" fmla="*/ 1287408 h 1287408"/>
                <a:gd name="connsiteX7" fmla="*/ 127670 w 1452780"/>
                <a:gd name="connsiteY7" fmla="*/ 1287408 h 1287408"/>
                <a:gd name="connsiteX8" fmla="*/ 80780 w 1452780"/>
                <a:gd name="connsiteY8" fmla="*/ 1277941 h 1287408"/>
                <a:gd name="connsiteX9" fmla="*/ 73874 w 1452780"/>
                <a:gd name="connsiteY9" fmla="*/ 1273285 h 1287408"/>
                <a:gd name="connsiteX10" fmla="*/ 60253 w 1452780"/>
                <a:gd name="connsiteY10" fmla="*/ 1267152 h 1287408"/>
                <a:gd name="connsiteX11" fmla="*/ 45579 w 1452780"/>
                <a:gd name="connsiteY11" fmla="*/ 1254209 h 1287408"/>
                <a:gd name="connsiteX12" fmla="*/ 42489 w 1452780"/>
                <a:gd name="connsiteY12" fmla="*/ 1252125 h 1287408"/>
                <a:gd name="connsiteX13" fmla="*/ 41419 w 1452780"/>
                <a:gd name="connsiteY13" fmla="*/ 1250540 h 1287408"/>
                <a:gd name="connsiteX14" fmla="*/ 24378 w 1452780"/>
                <a:gd name="connsiteY14" fmla="*/ 1235508 h 1287408"/>
                <a:gd name="connsiteX15" fmla="*/ 16159 w 1452780"/>
                <a:gd name="connsiteY15" fmla="*/ 1102594 h 1287408"/>
                <a:gd name="connsiteX16" fmla="*/ 618482 w 1452780"/>
                <a:gd name="connsiteY16" fmla="*/ 59341 h 1287408"/>
                <a:gd name="connsiteX17" fmla="*/ 650125 w 1452780"/>
                <a:gd name="connsiteY17" fmla="*/ 23467 h 1287408"/>
                <a:gd name="connsiteX18" fmla="*/ 666431 w 1452780"/>
                <a:gd name="connsiteY18" fmla="*/ 15509 h 1287408"/>
                <a:gd name="connsiteX19" fmla="*/ 666729 w 1452780"/>
                <a:gd name="connsiteY19" fmla="*/ 15247 h 1287408"/>
                <a:gd name="connsiteX20" fmla="*/ 669842 w 1452780"/>
                <a:gd name="connsiteY20" fmla="*/ 13846 h 1287408"/>
                <a:gd name="connsiteX21" fmla="*/ 691629 w 1452780"/>
                <a:gd name="connsiteY21" fmla="*/ 3212 h 1287408"/>
                <a:gd name="connsiteX22" fmla="*/ 700657 w 1452780"/>
                <a:gd name="connsiteY22" fmla="*/ 2583 h 1287408"/>
                <a:gd name="connsiteX23" fmla="*/ 712071 w 1452780"/>
                <a:gd name="connsiteY23" fmla="*/ 0 h 1287408"/>
                <a:gd name="connsiteX24" fmla="*/ 724889 w 1452780"/>
                <a:gd name="connsiteY24" fmla="*/ 893 h 1287408"/>
                <a:gd name="connsiteX25" fmla="*/ 737699 w 1452780"/>
                <a:gd name="connsiteY25" fmla="*/ 1 h 1287408"/>
                <a:gd name="connsiteX26" fmla="*/ 749104 w 1452780"/>
                <a:gd name="connsiteY26" fmla="*/ 2583 h 1287408"/>
                <a:gd name="connsiteX27" fmla="*/ 758139 w 1452780"/>
                <a:gd name="connsiteY27" fmla="*/ 3212 h 1287408"/>
                <a:gd name="connsiteX28" fmla="*/ 779962 w 1452780"/>
                <a:gd name="connsiteY28" fmla="*/ 13860 h 1287408"/>
                <a:gd name="connsiteX29" fmla="*/ 783041 w 1452780"/>
                <a:gd name="connsiteY29" fmla="*/ 15247 h 1287408"/>
                <a:gd name="connsiteX30" fmla="*/ 783334 w 1452780"/>
                <a:gd name="connsiteY30" fmla="*/ 15506 h 1287408"/>
                <a:gd name="connsiteX31" fmla="*/ 799643 w 1452780"/>
                <a:gd name="connsiteY31" fmla="*/ 23466 h 1287408"/>
                <a:gd name="connsiteX32" fmla="*/ 831286 w 1452780"/>
                <a:gd name="connsiteY32" fmla="*/ 59341 h 1287408"/>
                <a:gd name="connsiteX33" fmla="*/ 950182 w 1452780"/>
                <a:gd name="connsiteY33" fmla="*/ 265273 h 1287408"/>
                <a:gd name="connsiteX34" fmla="*/ 782798 w 1452780"/>
                <a:gd name="connsiteY34" fmla="*/ 555190 h 1287408"/>
                <a:gd name="connsiteX35" fmla="*/ 789384 w 1452780"/>
                <a:gd name="connsiteY35" fmla="*/ 661699 h 1287408"/>
                <a:gd name="connsiteX36" fmla="*/ 803040 w 1452780"/>
                <a:gd name="connsiteY36" fmla="*/ 673745 h 1287408"/>
                <a:gd name="connsiteX37" fmla="*/ 803897 w 1452780"/>
                <a:gd name="connsiteY37" fmla="*/ 675015 h 1287408"/>
                <a:gd name="connsiteX38" fmla="*/ 806373 w 1452780"/>
                <a:gd name="connsiteY38" fmla="*/ 676685 h 1287408"/>
                <a:gd name="connsiteX39" fmla="*/ 818132 w 1452780"/>
                <a:gd name="connsiteY39" fmla="*/ 687057 h 1287408"/>
                <a:gd name="connsiteX40" fmla="*/ 829047 w 1452780"/>
                <a:gd name="connsiteY40" fmla="*/ 691972 h 1287408"/>
                <a:gd name="connsiteX41" fmla="*/ 834581 w 1452780"/>
                <a:gd name="connsiteY41" fmla="*/ 695703 h 1287408"/>
                <a:gd name="connsiteX42" fmla="*/ 872156 w 1452780"/>
                <a:gd name="connsiteY42" fmla="*/ 703289 h 1287408"/>
                <a:gd name="connsiteX43" fmla="*/ 1203071 w 1452780"/>
                <a:gd name="connsiteY43" fmla="*/ 703289 h 1287408"/>
                <a:gd name="connsiteX44" fmla="*/ 1433610 w 1452780"/>
                <a:gd name="connsiteY44" fmla="*/ 1102593 h 1287408"/>
                <a:gd name="connsiteX45" fmla="*/ 1435668 w 1452780"/>
                <a:gd name="connsiteY45" fmla="*/ 1108713 h 1287408"/>
                <a:gd name="connsiteX46" fmla="*/ 1443313 w 1452780"/>
                <a:gd name="connsiteY46" fmla="*/ 1120054 h 1287408"/>
                <a:gd name="connsiteX47" fmla="*/ 1452780 w 1452780"/>
                <a:gd name="connsiteY47" fmla="*/ 1166944 h 1287408"/>
                <a:gd name="connsiteX48" fmla="*/ 1417497 w 1452780"/>
                <a:gd name="connsiteY48" fmla="*/ 1252125 h 12874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452780" h="1287408">
                  <a:moveTo>
                    <a:pt x="1313889" y="1200911"/>
                  </a:moveTo>
                  <a:cubicBezTo>
                    <a:pt x="1355097" y="1170856"/>
                    <a:pt x="1364139" y="1113088"/>
                    <a:pt x="1334084" y="1071881"/>
                  </a:cubicBezTo>
                  <a:cubicBezTo>
                    <a:pt x="1304030" y="1030674"/>
                    <a:pt x="1246260" y="1021633"/>
                    <a:pt x="1205053" y="1051687"/>
                  </a:cubicBezTo>
                  <a:cubicBezTo>
                    <a:pt x="1163846" y="1081742"/>
                    <a:pt x="1154805" y="1139510"/>
                    <a:pt x="1184859" y="1180717"/>
                  </a:cubicBezTo>
                  <a:cubicBezTo>
                    <a:pt x="1214914" y="1221924"/>
                    <a:pt x="1272682" y="1230965"/>
                    <a:pt x="1313889" y="1200911"/>
                  </a:cubicBezTo>
                  <a:close/>
                  <a:moveTo>
                    <a:pt x="1417497" y="1252125"/>
                  </a:moveTo>
                  <a:cubicBezTo>
                    <a:pt x="1395697" y="1273925"/>
                    <a:pt x="1365581" y="1287408"/>
                    <a:pt x="1332316" y="1287408"/>
                  </a:cubicBezTo>
                  <a:lnTo>
                    <a:pt x="127670" y="1287408"/>
                  </a:lnTo>
                  <a:cubicBezTo>
                    <a:pt x="111036" y="1287408"/>
                    <a:pt x="95192" y="1284038"/>
                    <a:pt x="80780" y="1277941"/>
                  </a:cubicBezTo>
                  <a:lnTo>
                    <a:pt x="73874" y="1273285"/>
                  </a:lnTo>
                  <a:lnTo>
                    <a:pt x="60253" y="1267152"/>
                  </a:lnTo>
                  <a:lnTo>
                    <a:pt x="45579" y="1254209"/>
                  </a:lnTo>
                  <a:lnTo>
                    <a:pt x="42489" y="1252125"/>
                  </a:lnTo>
                  <a:lnTo>
                    <a:pt x="41419" y="1250540"/>
                  </a:lnTo>
                  <a:lnTo>
                    <a:pt x="24378" y="1235508"/>
                  </a:lnTo>
                  <a:cubicBezTo>
                    <a:pt x="-3923" y="1198053"/>
                    <a:pt x="-8790" y="1145807"/>
                    <a:pt x="16159" y="1102594"/>
                  </a:cubicBezTo>
                  <a:lnTo>
                    <a:pt x="618482" y="59341"/>
                  </a:lnTo>
                  <a:cubicBezTo>
                    <a:pt x="626799" y="44936"/>
                    <a:pt x="637641" y="32900"/>
                    <a:pt x="650125" y="23467"/>
                  </a:cubicBezTo>
                  <a:lnTo>
                    <a:pt x="666431" y="15509"/>
                  </a:lnTo>
                  <a:lnTo>
                    <a:pt x="666729" y="15247"/>
                  </a:lnTo>
                  <a:lnTo>
                    <a:pt x="669842" y="13846"/>
                  </a:lnTo>
                  <a:lnTo>
                    <a:pt x="691629" y="3212"/>
                  </a:lnTo>
                  <a:lnTo>
                    <a:pt x="700657" y="2583"/>
                  </a:lnTo>
                  <a:lnTo>
                    <a:pt x="712071" y="0"/>
                  </a:lnTo>
                  <a:lnTo>
                    <a:pt x="724889" y="893"/>
                  </a:lnTo>
                  <a:lnTo>
                    <a:pt x="737699" y="1"/>
                  </a:lnTo>
                  <a:lnTo>
                    <a:pt x="749104" y="2583"/>
                  </a:lnTo>
                  <a:lnTo>
                    <a:pt x="758139" y="3212"/>
                  </a:lnTo>
                  <a:lnTo>
                    <a:pt x="779962" y="13860"/>
                  </a:lnTo>
                  <a:lnTo>
                    <a:pt x="783041" y="15247"/>
                  </a:lnTo>
                  <a:lnTo>
                    <a:pt x="783334" y="15506"/>
                  </a:lnTo>
                  <a:lnTo>
                    <a:pt x="799643" y="23466"/>
                  </a:lnTo>
                  <a:cubicBezTo>
                    <a:pt x="812128" y="32899"/>
                    <a:pt x="822970" y="44936"/>
                    <a:pt x="831286" y="59341"/>
                  </a:cubicBezTo>
                  <a:lnTo>
                    <a:pt x="950182" y="265273"/>
                  </a:lnTo>
                  <a:lnTo>
                    <a:pt x="782798" y="555190"/>
                  </a:lnTo>
                  <a:cubicBezTo>
                    <a:pt x="762805" y="589818"/>
                    <a:pt x="766705" y="631685"/>
                    <a:pt x="789384" y="661699"/>
                  </a:cubicBezTo>
                  <a:lnTo>
                    <a:pt x="803040" y="673745"/>
                  </a:lnTo>
                  <a:lnTo>
                    <a:pt x="803897" y="675015"/>
                  </a:lnTo>
                  <a:lnTo>
                    <a:pt x="806373" y="676685"/>
                  </a:lnTo>
                  <a:lnTo>
                    <a:pt x="818132" y="687057"/>
                  </a:lnTo>
                  <a:lnTo>
                    <a:pt x="829047" y="691972"/>
                  </a:lnTo>
                  <a:lnTo>
                    <a:pt x="834581" y="695703"/>
                  </a:lnTo>
                  <a:cubicBezTo>
                    <a:pt x="846130" y="700588"/>
                    <a:pt x="858827" y="703289"/>
                    <a:pt x="872156" y="703289"/>
                  </a:cubicBezTo>
                  <a:lnTo>
                    <a:pt x="1203071" y="703289"/>
                  </a:lnTo>
                  <a:lnTo>
                    <a:pt x="1433610" y="1102593"/>
                  </a:lnTo>
                  <a:lnTo>
                    <a:pt x="1435668" y="1108713"/>
                  </a:lnTo>
                  <a:lnTo>
                    <a:pt x="1443313" y="1120054"/>
                  </a:lnTo>
                  <a:cubicBezTo>
                    <a:pt x="1449409" y="1134466"/>
                    <a:pt x="1452780" y="1150311"/>
                    <a:pt x="1452780" y="1166944"/>
                  </a:cubicBezTo>
                  <a:cubicBezTo>
                    <a:pt x="1452780" y="1200209"/>
                    <a:pt x="1439296" y="1230325"/>
                    <a:pt x="1417497" y="125212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4" name="直接箭头连接符 13"/>
            <p:cNvCxnSpPr/>
            <p:nvPr/>
          </p:nvCxnSpPr>
          <p:spPr>
            <a:xfrm flipV="1">
              <a:off x="5914418" y="2821346"/>
              <a:ext cx="0" cy="504825"/>
            </a:xfrm>
            <a:prstGeom prst="straightConnector1">
              <a:avLst/>
            </a:prstGeom>
            <a:ln>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7"/>
            <p:cNvSpPr txBox="1">
              <a:spLocks noChangeArrowheads="1"/>
            </p:cNvSpPr>
            <p:nvPr/>
          </p:nvSpPr>
          <p:spPr bwMode="auto">
            <a:xfrm>
              <a:off x="6143018" y="3913546"/>
              <a:ext cx="54694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B060402020202020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B060402020202020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B060402020202020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9pPr>
            </a:lstStyle>
            <a:p>
              <a:pPr>
                <a:lnSpc>
                  <a:spcPct val="100000"/>
                </a:lnSpc>
                <a:spcBef>
                  <a:spcPct val="0"/>
                </a:spcBef>
                <a:buFontTx/>
                <a:buNone/>
              </a:pPr>
              <a:r>
                <a:rPr lang="en-US" altLang="zh-CN" sz="2400">
                  <a:solidFill>
                    <a:schemeClr val="bg1"/>
                  </a:solidFill>
                  <a:latin typeface="+mj-ea"/>
                  <a:ea typeface="+mj-ea"/>
                </a:rPr>
                <a:t>03</a:t>
              </a:r>
              <a:endParaRPr lang="zh-CN" altLang="en-US" sz="2400">
                <a:solidFill>
                  <a:schemeClr val="bg1"/>
                </a:solidFill>
                <a:latin typeface="+mj-ea"/>
                <a:ea typeface="+mj-ea"/>
              </a:endParaRPr>
            </a:p>
          </p:txBody>
        </p:sp>
      </p:grpSp>
      <p:grpSp>
        <p:nvGrpSpPr>
          <p:cNvPr id="12" name="组合 11"/>
          <p:cNvGrpSpPr/>
          <p:nvPr/>
        </p:nvGrpSpPr>
        <p:grpSpPr>
          <a:xfrm>
            <a:off x="7444594" y="3118085"/>
            <a:ext cx="1344437" cy="2112962"/>
            <a:chOff x="7444768" y="3334109"/>
            <a:chExt cx="1344612" cy="2112962"/>
          </a:xfrm>
        </p:grpSpPr>
        <p:sp>
          <p:nvSpPr>
            <p:cNvPr id="7" name="任意多边形 6"/>
            <p:cNvSpPr/>
            <p:nvPr/>
          </p:nvSpPr>
          <p:spPr>
            <a:xfrm>
              <a:off x="7444768" y="3334109"/>
              <a:ext cx="1344612" cy="1446212"/>
            </a:xfrm>
            <a:custGeom>
              <a:avLst/>
              <a:gdLst>
                <a:gd name="connsiteX0" fmla="*/ 174959 w 1345719"/>
                <a:gd name="connsiteY0" fmla="*/ 1164949 h 1446325"/>
                <a:gd name="connsiteX1" fmla="*/ 77328 w 1345719"/>
                <a:gd name="connsiteY1" fmla="*/ 1262580 h 1446325"/>
                <a:gd name="connsiteX2" fmla="*/ 174959 w 1345719"/>
                <a:gd name="connsiteY2" fmla="*/ 1360211 h 1446325"/>
                <a:gd name="connsiteX3" fmla="*/ 272590 w 1345719"/>
                <a:gd name="connsiteY3" fmla="*/ 1262580 h 1446325"/>
                <a:gd name="connsiteX4" fmla="*/ 174959 w 1345719"/>
                <a:gd name="connsiteY4" fmla="*/ 1164949 h 1446325"/>
                <a:gd name="connsiteX5" fmla="*/ 229941 w 1345719"/>
                <a:gd name="connsiteY5" fmla="*/ 1457 h 1446325"/>
                <a:gd name="connsiteX6" fmla="*/ 319553 w 1345719"/>
                <a:gd name="connsiteY6" fmla="*/ 23145 h 1446325"/>
                <a:gd name="connsiteX7" fmla="*/ 1292832 w 1345719"/>
                <a:gd name="connsiteY7" fmla="*/ 733005 h 1446325"/>
                <a:gd name="connsiteX8" fmla="*/ 1325137 w 1345719"/>
                <a:gd name="connsiteY8" fmla="*/ 768284 h 1446325"/>
                <a:gd name="connsiteX9" fmla="*/ 1327973 w 1345719"/>
                <a:gd name="connsiteY9" fmla="*/ 776116 h 1446325"/>
                <a:gd name="connsiteX10" fmla="*/ 1335364 w 1345719"/>
                <a:gd name="connsiteY10" fmla="*/ 789097 h 1446325"/>
                <a:gd name="connsiteX11" fmla="*/ 1339593 w 1345719"/>
                <a:gd name="connsiteY11" fmla="*/ 808201 h 1446325"/>
                <a:gd name="connsiteX12" fmla="*/ 1340862 w 1345719"/>
                <a:gd name="connsiteY12" fmla="*/ 811706 h 1446325"/>
                <a:gd name="connsiteX13" fmla="*/ 1340792 w 1345719"/>
                <a:gd name="connsiteY13" fmla="*/ 813617 h 1446325"/>
                <a:gd name="connsiteX14" fmla="*/ 1345702 w 1345719"/>
                <a:gd name="connsiteY14" fmla="*/ 835803 h 1446325"/>
                <a:gd name="connsiteX15" fmla="*/ 1274021 w 1345719"/>
                <a:gd name="connsiteY15" fmla="*/ 948033 h 1446325"/>
                <a:gd name="connsiteX16" fmla="*/ 172626 w 1345719"/>
                <a:gd name="connsiteY16" fmla="*/ 1435987 h 1446325"/>
                <a:gd name="connsiteX17" fmla="*/ 125920 w 1345719"/>
                <a:gd name="connsiteY17" fmla="*/ 1446325 h 1446325"/>
                <a:gd name="connsiteX18" fmla="*/ 108057 w 1345719"/>
                <a:gd name="connsiteY18" fmla="*/ 1443146 h 1446325"/>
                <a:gd name="connsiteX19" fmla="*/ 107662 w 1345719"/>
                <a:gd name="connsiteY19" fmla="*/ 1443182 h 1446325"/>
                <a:gd name="connsiteX20" fmla="*/ 104321 w 1345719"/>
                <a:gd name="connsiteY20" fmla="*/ 1442479 h 1446325"/>
                <a:gd name="connsiteX21" fmla="*/ 80452 w 1345719"/>
                <a:gd name="connsiteY21" fmla="*/ 1438232 h 1446325"/>
                <a:gd name="connsiteX22" fmla="*/ 72787 w 1345719"/>
                <a:gd name="connsiteY22" fmla="*/ 1433421 h 1446325"/>
                <a:gd name="connsiteX23" fmla="*/ 62044 w 1345719"/>
                <a:gd name="connsiteY23" fmla="*/ 1428782 h 1446325"/>
                <a:gd name="connsiteX24" fmla="*/ 52214 w 1345719"/>
                <a:gd name="connsiteY24" fmla="*/ 1420507 h 1446325"/>
                <a:gd name="connsiteX25" fmla="*/ 41338 w 1345719"/>
                <a:gd name="connsiteY25" fmla="*/ 1413679 h 1446325"/>
                <a:gd name="connsiteX26" fmla="*/ 33645 w 1345719"/>
                <a:gd name="connsiteY26" fmla="*/ 1404872 h 1446325"/>
                <a:gd name="connsiteX27" fmla="*/ 26716 w 1345719"/>
                <a:gd name="connsiteY27" fmla="*/ 1399040 h 1446325"/>
                <a:gd name="connsiteX28" fmla="*/ 15359 w 1345719"/>
                <a:gd name="connsiteY28" fmla="*/ 1377578 h 1446325"/>
                <a:gd name="connsiteX29" fmla="*/ 13689 w 1345719"/>
                <a:gd name="connsiteY29" fmla="*/ 1374643 h 1446325"/>
                <a:gd name="connsiteX30" fmla="*/ 13605 w 1345719"/>
                <a:gd name="connsiteY30" fmla="*/ 1374261 h 1446325"/>
                <a:gd name="connsiteX31" fmla="*/ 5119 w 1345719"/>
                <a:gd name="connsiteY31" fmla="*/ 1358219 h 1446325"/>
                <a:gd name="connsiteX32" fmla="*/ 693 w 1345719"/>
                <a:gd name="connsiteY32" fmla="*/ 1310588 h 1446325"/>
                <a:gd name="connsiteX33" fmla="*/ 25982 w 1345719"/>
                <a:gd name="connsiteY33" fmla="*/ 1074146 h 1446325"/>
                <a:gd name="connsiteX34" fmla="*/ 332057 w 1345719"/>
                <a:gd name="connsiteY34" fmla="*/ 938546 h 1446325"/>
                <a:gd name="connsiteX35" fmla="*/ 389498 w 1345719"/>
                <a:gd name="connsiteY35" fmla="*/ 848612 h 1446325"/>
                <a:gd name="connsiteX36" fmla="*/ 385563 w 1345719"/>
                <a:gd name="connsiteY36" fmla="*/ 830832 h 1446325"/>
                <a:gd name="connsiteX37" fmla="*/ 385619 w 1345719"/>
                <a:gd name="connsiteY37" fmla="*/ 829301 h 1446325"/>
                <a:gd name="connsiteX38" fmla="*/ 384603 w 1345719"/>
                <a:gd name="connsiteY38" fmla="*/ 826493 h 1446325"/>
                <a:gd name="connsiteX39" fmla="*/ 381214 w 1345719"/>
                <a:gd name="connsiteY39" fmla="*/ 811184 h 1446325"/>
                <a:gd name="connsiteX40" fmla="*/ 375292 w 1345719"/>
                <a:gd name="connsiteY40" fmla="*/ 800781 h 1446325"/>
                <a:gd name="connsiteX41" fmla="*/ 373019 w 1345719"/>
                <a:gd name="connsiteY41" fmla="*/ 794506 h 1446325"/>
                <a:gd name="connsiteX42" fmla="*/ 347131 w 1345719"/>
                <a:gd name="connsiteY42" fmla="*/ 766235 h 1446325"/>
                <a:gd name="connsiteX43" fmla="*/ 79772 w 1345719"/>
                <a:gd name="connsiteY43" fmla="*/ 571237 h 1446325"/>
                <a:gd name="connsiteX44" fmla="*/ 128808 w 1345719"/>
                <a:gd name="connsiteY44" fmla="*/ 112775 h 1446325"/>
                <a:gd name="connsiteX45" fmla="*/ 130751 w 1345719"/>
                <a:gd name="connsiteY45" fmla="*/ 106618 h 1446325"/>
                <a:gd name="connsiteX46" fmla="*/ 131257 w 1345719"/>
                <a:gd name="connsiteY46" fmla="*/ 92950 h 1446325"/>
                <a:gd name="connsiteX47" fmla="*/ 151240 w 1345719"/>
                <a:gd name="connsiteY47" fmla="*/ 49487 h 1446325"/>
                <a:gd name="connsiteX48" fmla="*/ 229941 w 1345719"/>
                <a:gd name="connsiteY48" fmla="*/ 1457 h 1446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345719" h="1446325">
                  <a:moveTo>
                    <a:pt x="174959" y="1164949"/>
                  </a:moveTo>
                  <a:cubicBezTo>
                    <a:pt x="121039" y="1164949"/>
                    <a:pt x="77328" y="1208660"/>
                    <a:pt x="77328" y="1262580"/>
                  </a:cubicBezTo>
                  <a:cubicBezTo>
                    <a:pt x="77328" y="1316500"/>
                    <a:pt x="121039" y="1360211"/>
                    <a:pt x="174959" y="1360211"/>
                  </a:cubicBezTo>
                  <a:cubicBezTo>
                    <a:pt x="228879" y="1360211"/>
                    <a:pt x="272590" y="1316500"/>
                    <a:pt x="272590" y="1262580"/>
                  </a:cubicBezTo>
                  <a:cubicBezTo>
                    <a:pt x="272590" y="1208660"/>
                    <a:pt x="228879" y="1164949"/>
                    <a:pt x="174959" y="1164949"/>
                  </a:cubicBezTo>
                  <a:close/>
                  <a:moveTo>
                    <a:pt x="229941" y="1457"/>
                  </a:moveTo>
                  <a:cubicBezTo>
                    <a:pt x="260400" y="-3310"/>
                    <a:pt x="292677" y="3543"/>
                    <a:pt x="319553" y="23145"/>
                  </a:cubicBezTo>
                  <a:lnTo>
                    <a:pt x="1292832" y="733005"/>
                  </a:lnTo>
                  <a:cubicBezTo>
                    <a:pt x="1306271" y="742807"/>
                    <a:pt x="1317086" y="754866"/>
                    <a:pt x="1325137" y="768284"/>
                  </a:cubicBezTo>
                  <a:lnTo>
                    <a:pt x="1327973" y="776116"/>
                  </a:lnTo>
                  <a:lnTo>
                    <a:pt x="1335364" y="789097"/>
                  </a:lnTo>
                  <a:lnTo>
                    <a:pt x="1339593" y="808201"/>
                  </a:lnTo>
                  <a:lnTo>
                    <a:pt x="1340862" y="811706"/>
                  </a:lnTo>
                  <a:lnTo>
                    <a:pt x="1340792" y="813617"/>
                  </a:lnTo>
                  <a:lnTo>
                    <a:pt x="1345702" y="835803"/>
                  </a:lnTo>
                  <a:cubicBezTo>
                    <a:pt x="1346497" y="882742"/>
                    <a:pt x="1319642" y="927821"/>
                    <a:pt x="1274021" y="948033"/>
                  </a:cubicBezTo>
                  <a:lnTo>
                    <a:pt x="172626" y="1435987"/>
                  </a:lnTo>
                  <a:cubicBezTo>
                    <a:pt x="157418" y="1442724"/>
                    <a:pt x="141565" y="1446060"/>
                    <a:pt x="125920" y="1446325"/>
                  </a:cubicBezTo>
                  <a:lnTo>
                    <a:pt x="108057" y="1443146"/>
                  </a:lnTo>
                  <a:lnTo>
                    <a:pt x="107662" y="1443182"/>
                  </a:lnTo>
                  <a:lnTo>
                    <a:pt x="104321" y="1442479"/>
                  </a:lnTo>
                  <a:lnTo>
                    <a:pt x="80452" y="1438232"/>
                  </a:lnTo>
                  <a:lnTo>
                    <a:pt x="72787" y="1433421"/>
                  </a:lnTo>
                  <a:lnTo>
                    <a:pt x="62044" y="1428782"/>
                  </a:lnTo>
                  <a:lnTo>
                    <a:pt x="52214" y="1420507"/>
                  </a:lnTo>
                  <a:lnTo>
                    <a:pt x="41338" y="1413679"/>
                  </a:lnTo>
                  <a:lnTo>
                    <a:pt x="33645" y="1404872"/>
                  </a:lnTo>
                  <a:lnTo>
                    <a:pt x="26716" y="1399040"/>
                  </a:lnTo>
                  <a:lnTo>
                    <a:pt x="15359" y="1377578"/>
                  </a:lnTo>
                  <a:lnTo>
                    <a:pt x="13689" y="1374643"/>
                  </a:lnTo>
                  <a:lnTo>
                    <a:pt x="13605" y="1374261"/>
                  </a:lnTo>
                  <a:lnTo>
                    <a:pt x="5119" y="1358219"/>
                  </a:lnTo>
                  <a:cubicBezTo>
                    <a:pt x="590" y="1343241"/>
                    <a:pt x="-1077" y="1327127"/>
                    <a:pt x="693" y="1310588"/>
                  </a:cubicBezTo>
                  <a:lnTo>
                    <a:pt x="25982" y="1074146"/>
                  </a:lnTo>
                  <a:lnTo>
                    <a:pt x="332057" y="938546"/>
                  </a:lnTo>
                  <a:cubicBezTo>
                    <a:pt x="368615" y="922349"/>
                    <a:pt x="390135" y="886225"/>
                    <a:pt x="389498" y="848612"/>
                  </a:cubicBezTo>
                  <a:lnTo>
                    <a:pt x="385563" y="830832"/>
                  </a:lnTo>
                  <a:lnTo>
                    <a:pt x="385619" y="829301"/>
                  </a:lnTo>
                  <a:lnTo>
                    <a:pt x="384603" y="826493"/>
                  </a:lnTo>
                  <a:lnTo>
                    <a:pt x="381214" y="811184"/>
                  </a:lnTo>
                  <a:lnTo>
                    <a:pt x="375292" y="800781"/>
                  </a:lnTo>
                  <a:lnTo>
                    <a:pt x="373019" y="794506"/>
                  </a:lnTo>
                  <a:cubicBezTo>
                    <a:pt x="366567" y="783753"/>
                    <a:pt x="357900" y="774089"/>
                    <a:pt x="347131" y="766235"/>
                  </a:cubicBezTo>
                  <a:lnTo>
                    <a:pt x="79772" y="571237"/>
                  </a:lnTo>
                  <a:lnTo>
                    <a:pt x="128808" y="112775"/>
                  </a:lnTo>
                  <a:lnTo>
                    <a:pt x="130751" y="106618"/>
                  </a:lnTo>
                  <a:lnTo>
                    <a:pt x="131257" y="92950"/>
                  </a:lnTo>
                  <a:cubicBezTo>
                    <a:pt x="134825" y="77714"/>
                    <a:pt x="141438" y="62926"/>
                    <a:pt x="151240" y="49487"/>
                  </a:cubicBezTo>
                  <a:cubicBezTo>
                    <a:pt x="170842" y="22611"/>
                    <a:pt x="199482" y="6225"/>
                    <a:pt x="229941" y="1457"/>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0" name="直接箭头连接符 9"/>
            <p:cNvCxnSpPr/>
            <p:nvPr/>
          </p:nvCxnSpPr>
          <p:spPr>
            <a:xfrm>
              <a:off x="7574943" y="4780321"/>
              <a:ext cx="4762" cy="666750"/>
            </a:xfrm>
            <a:prstGeom prst="straightConnector1">
              <a:avLst/>
            </a:prstGeom>
            <a:ln>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5" name="文本框 8"/>
            <p:cNvSpPr txBox="1">
              <a:spLocks noChangeArrowheads="1"/>
            </p:cNvSpPr>
            <p:nvPr/>
          </p:nvSpPr>
          <p:spPr bwMode="auto">
            <a:xfrm>
              <a:off x="7886093" y="3883384"/>
              <a:ext cx="60465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B060402020202020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B060402020202020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B060402020202020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9pPr>
            </a:lstStyle>
            <a:p>
              <a:pPr>
                <a:lnSpc>
                  <a:spcPct val="100000"/>
                </a:lnSpc>
                <a:spcBef>
                  <a:spcPct val="0"/>
                </a:spcBef>
                <a:buFontTx/>
                <a:buNone/>
              </a:pPr>
              <a:r>
                <a:rPr lang="en-US" altLang="zh-CN">
                  <a:solidFill>
                    <a:schemeClr val="bg1"/>
                  </a:solidFill>
                  <a:latin typeface="+mj-ea"/>
                  <a:ea typeface="+mj-ea"/>
                </a:rPr>
                <a:t>04</a:t>
              </a:r>
              <a:endParaRPr lang="zh-CN" altLang="en-US">
                <a:solidFill>
                  <a:schemeClr val="bg1"/>
                </a:solidFill>
                <a:latin typeface="+mj-ea"/>
                <a:ea typeface="+mj-ea"/>
              </a:endParaRPr>
            </a:p>
          </p:txBody>
        </p:sp>
      </p:grpSp>
      <p:grpSp>
        <p:nvGrpSpPr>
          <p:cNvPr id="16" name="组合 15"/>
          <p:cNvGrpSpPr/>
          <p:nvPr/>
        </p:nvGrpSpPr>
        <p:grpSpPr>
          <a:xfrm>
            <a:off x="9330298" y="2329098"/>
            <a:ext cx="1763482" cy="2405063"/>
            <a:chOff x="9330718" y="2545121"/>
            <a:chExt cx="1763712" cy="2405063"/>
          </a:xfrm>
        </p:grpSpPr>
        <p:sp>
          <p:nvSpPr>
            <p:cNvPr id="5" name="任意多边形 4"/>
            <p:cNvSpPr/>
            <p:nvPr/>
          </p:nvSpPr>
          <p:spPr>
            <a:xfrm>
              <a:off x="9330718" y="3054709"/>
              <a:ext cx="1763712" cy="1895475"/>
            </a:xfrm>
            <a:custGeom>
              <a:avLst/>
              <a:gdLst>
                <a:gd name="connsiteX0" fmla="*/ 362129 w 1763666"/>
                <a:gd name="connsiteY0" fmla="*/ 111774 h 1895518"/>
                <a:gd name="connsiteX1" fmla="*/ 235922 w 1763666"/>
                <a:gd name="connsiteY1" fmla="*/ 237981 h 1895518"/>
                <a:gd name="connsiteX2" fmla="*/ 362129 w 1763666"/>
                <a:gd name="connsiteY2" fmla="*/ 364188 h 1895518"/>
                <a:gd name="connsiteX3" fmla="*/ 488336 w 1763666"/>
                <a:gd name="connsiteY3" fmla="*/ 237981 h 1895518"/>
                <a:gd name="connsiteX4" fmla="*/ 362129 w 1763666"/>
                <a:gd name="connsiteY4" fmla="*/ 111774 h 1895518"/>
                <a:gd name="connsiteX5" fmla="*/ 301354 w 1763666"/>
                <a:gd name="connsiteY5" fmla="*/ 1909 h 1895518"/>
                <a:gd name="connsiteX6" fmla="*/ 418797 w 1763666"/>
                <a:gd name="connsiteY6" fmla="*/ 30333 h 1895518"/>
                <a:gd name="connsiteX7" fmla="*/ 1694353 w 1763666"/>
                <a:gd name="connsiteY7" fmla="*/ 960658 h 1895518"/>
                <a:gd name="connsiteX8" fmla="*/ 1736692 w 1763666"/>
                <a:gd name="connsiteY8" fmla="*/ 1006894 h 1895518"/>
                <a:gd name="connsiteX9" fmla="*/ 1740409 w 1763666"/>
                <a:gd name="connsiteY9" fmla="*/ 1017158 h 1895518"/>
                <a:gd name="connsiteX10" fmla="*/ 1750096 w 1763666"/>
                <a:gd name="connsiteY10" fmla="*/ 1034171 h 1895518"/>
                <a:gd name="connsiteX11" fmla="*/ 1755638 w 1763666"/>
                <a:gd name="connsiteY11" fmla="*/ 1059208 h 1895518"/>
                <a:gd name="connsiteX12" fmla="*/ 1757300 w 1763666"/>
                <a:gd name="connsiteY12" fmla="*/ 1063801 h 1895518"/>
                <a:gd name="connsiteX13" fmla="*/ 1757209 w 1763666"/>
                <a:gd name="connsiteY13" fmla="*/ 1066306 h 1895518"/>
                <a:gd name="connsiteX14" fmla="*/ 1763644 w 1763666"/>
                <a:gd name="connsiteY14" fmla="*/ 1095383 h 1895518"/>
                <a:gd name="connsiteX15" fmla="*/ 1669700 w 1763666"/>
                <a:gd name="connsiteY15" fmla="*/ 1242469 h 1895518"/>
                <a:gd name="connsiteX16" fmla="*/ 226238 w 1763666"/>
                <a:gd name="connsiteY16" fmla="*/ 1881969 h 1895518"/>
                <a:gd name="connsiteX17" fmla="*/ 165028 w 1763666"/>
                <a:gd name="connsiteY17" fmla="*/ 1895518 h 1895518"/>
                <a:gd name="connsiteX18" fmla="*/ 141616 w 1763666"/>
                <a:gd name="connsiteY18" fmla="*/ 1891351 h 1895518"/>
                <a:gd name="connsiteX19" fmla="*/ 141098 w 1763666"/>
                <a:gd name="connsiteY19" fmla="*/ 1891399 h 1895518"/>
                <a:gd name="connsiteX20" fmla="*/ 136720 w 1763666"/>
                <a:gd name="connsiteY20" fmla="*/ 1890478 h 1895518"/>
                <a:gd name="connsiteX21" fmla="*/ 105438 w 1763666"/>
                <a:gd name="connsiteY21" fmla="*/ 1884912 h 1895518"/>
                <a:gd name="connsiteX22" fmla="*/ 95393 w 1763666"/>
                <a:gd name="connsiteY22" fmla="*/ 1878606 h 1895518"/>
                <a:gd name="connsiteX23" fmla="*/ 81312 w 1763666"/>
                <a:gd name="connsiteY23" fmla="*/ 1872526 h 1895518"/>
                <a:gd name="connsiteX24" fmla="*/ 68430 w 1763666"/>
                <a:gd name="connsiteY24" fmla="*/ 1861682 h 1895518"/>
                <a:gd name="connsiteX25" fmla="*/ 54177 w 1763666"/>
                <a:gd name="connsiteY25" fmla="*/ 1852733 h 1895518"/>
                <a:gd name="connsiteX26" fmla="*/ 44094 w 1763666"/>
                <a:gd name="connsiteY26" fmla="*/ 1841192 h 1895518"/>
                <a:gd name="connsiteX27" fmla="*/ 35013 w 1763666"/>
                <a:gd name="connsiteY27" fmla="*/ 1833548 h 1895518"/>
                <a:gd name="connsiteX28" fmla="*/ 20129 w 1763666"/>
                <a:gd name="connsiteY28" fmla="*/ 1805420 h 1895518"/>
                <a:gd name="connsiteX29" fmla="*/ 17940 w 1763666"/>
                <a:gd name="connsiteY29" fmla="*/ 1801573 h 1895518"/>
                <a:gd name="connsiteX30" fmla="*/ 17830 w 1763666"/>
                <a:gd name="connsiteY30" fmla="*/ 1801073 h 1895518"/>
                <a:gd name="connsiteX31" fmla="*/ 6708 w 1763666"/>
                <a:gd name="connsiteY31" fmla="*/ 1780049 h 1895518"/>
                <a:gd name="connsiteX32" fmla="*/ 908 w 1763666"/>
                <a:gd name="connsiteY32" fmla="*/ 1717625 h 1895518"/>
                <a:gd name="connsiteX33" fmla="*/ 34050 w 1763666"/>
                <a:gd name="connsiteY33" fmla="*/ 1407750 h 1895518"/>
                <a:gd name="connsiteX34" fmla="*/ 435184 w 1763666"/>
                <a:gd name="connsiteY34" fmla="*/ 1230035 h 1895518"/>
                <a:gd name="connsiteX35" fmla="*/ 510466 w 1763666"/>
                <a:gd name="connsiteY35" fmla="*/ 1112170 h 1895518"/>
                <a:gd name="connsiteX36" fmla="*/ 505309 w 1763666"/>
                <a:gd name="connsiteY36" fmla="*/ 1088869 h 1895518"/>
                <a:gd name="connsiteX37" fmla="*/ 505382 w 1763666"/>
                <a:gd name="connsiteY37" fmla="*/ 1086862 h 1895518"/>
                <a:gd name="connsiteX38" fmla="*/ 504050 w 1763666"/>
                <a:gd name="connsiteY38" fmla="*/ 1083181 h 1895518"/>
                <a:gd name="connsiteX39" fmla="*/ 499609 w 1763666"/>
                <a:gd name="connsiteY39" fmla="*/ 1063118 h 1895518"/>
                <a:gd name="connsiteX40" fmla="*/ 491847 w 1763666"/>
                <a:gd name="connsiteY40" fmla="*/ 1049484 h 1895518"/>
                <a:gd name="connsiteX41" fmla="*/ 488869 w 1763666"/>
                <a:gd name="connsiteY41" fmla="*/ 1041260 h 1895518"/>
                <a:gd name="connsiteX42" fmla="*/ 454940 w 1763666"/>
                <a:gd name="connsiteY42" fmla="*/ 1004208 h 1895518"/>
                <a:gd name="connsiteX43" fmla="*/ 104546 w 1763666"/>
                <a:gd name="connsiteY43" fmla="*/ 748649 h 1895518"/>
                <a:gd name="connsiteX44" fmla="*/ 168812 w 1763666"/>
                <a:gd name="connsiteY44" fmla="*/ 147800 h 1895518"/>
                <a:gd name="connsiteX45" fmla="*/ 171359 w 1763666"/>
                <a:gd name="connsiteY45" fmla="*/ 139730 h 1895518"/>
                <a:gd name="connsiteX46" fmla="*/ 172022 w 1763666"/>
                <a:gd name="connsiteY46" fmla="*/ 121818 h 1895518"/>
                <a:gd name="connsiteX47" fmla="*/ 198210 w 1763666"/>
                <a:gd name="connsiteY47" fmla="*/ 64856 h 1895518"/>
                <a:gd name="connsiteX48" fmla="*/ 301354 w 1763666"/>
                <a:gd name="connsiteY48" fmla="*/ 1909 h 1895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1763666" h="1895518">
                  <a:moveTo>
                    <a:pt x="362129" y="111774"/>
                  </a:moveTo>
                  <a:cubicBezTo>
                    <a:pt x="292427" y="111774"/>
                    <a:pt x="235922" y="168279"/>
                    <a:pt x="235922" y="237981"/>
                  </a:cubicBezTo>
                  <a:cubicBezTo>
                    <a:pt x="235922" y="307683"/>
                    <a:pt x="292427" y="364188"/>
                    <a:pt x="362129" y="364188"/>
                  </a:cubicBezTo>
                  <a:cubicBezTo>
                    <a:pt x="431831" y="364188"/>
                    <a:pt x="488336" y="307683"/>
                    <a:pt x="488336" y="237981"/>
                  </a:cubicBezTo>
                  <a:cubicBezTo>
                    <a:pt x="488336" y="168279"/>
                    <a:pt x="431831" y="111774"/>
                    <a:pt x="362129" y="111774"/>
                  </a:cubicBezTo>
                  <a:close/>
                  <a:moveTo>
                    <a:pt x="301354" y="1909"/>
                  </a:moveTo>
                  <a:cubicBezTo>
                    <a:pt x="341273" y="-4338"/>
                    <a:pt x="383574" y="4643"/>
                    <a:pt x="418797" y="30333"/>
                  </a:cubicBezTo>
                  <a:lnTo>
                    <a:pt x="1694353" y="960658"/>
                  </a:lnTo>
                  <a:cubicBezTo>
                    <a:pt x="1711967" y="973504"/>
                    <a:pt x="1726141" y="989308"/>
                    <a:pt x="1736692" y="1006894"/>
                  </a:cubicBezTo>
                  <a:lnTo>
                    <a:pt x="1740409" y="1017158"/>
                  </a:lnTo>
                  <a:lnTo>
                    <a:pt x="1750096" y="1034171"/>
                  </a:lnTo>
                  <a:lnTo>
                    <a:pt x="1755638" y="1059208"/>
                  </a:lnTo>
                  <a:lnTo>
                    <a:pt x="1757300" y="1063801"/>
                  </a:lnTo>
                  <a:lnTo>
                    <a:pt x="1757209" y="1066306"/>
                  </a:lnTo>
                  <a:lnTo>
                    <a:pt x="1763644" y="1095383"/>
                  </a:lnTo>
                  <a:cubicBezTo>
                    <a:pt x="1764685" y="1156899"/>
                    <a:pt x="1729490" y="1215980"/>
                    <a:pt x="1669700" y="1242469"/>
                  </a:cubicBezTo>
                  <a:lnTo>
                    <a:pt x="226238" y="1881969"/>
                  </a:lnTo>
                  <a:cubicBezTo>
                    <a:pt x="206307" y="1890799"/>
                    <a:pt x="185532" y="1895171"/>
                    <a:pt x="165028" y="1895518"/>
                  </a:cubicBezTo>
                  <a:lnTo>
                    <a:pt x="141616" y="1891351"/>
                  </a:lnTo>
                  <a:lnTo>
                    <a:pt x="141098" y="1891399"/>
                  </a:lnTo>
                  <a:lnTo>
                    <a:pt x="136720" y="1890478"/>
                  </a:lnTo>
                  <a:lnTo>
                    <a:pt x="105438" y="1884912"/>
                  </a:lnTo>
                  <a:lnTo>
                    <a:pt x="95393" y="1878606"/>
                  </a:lnTo>
                  <a:lnTo>
                    <a:pt x="81312" y="1872526"/>
                  </a:lnTo>
                  <a:lnTo>
                    <a:pt x="68430" y="1861682"/>
                  </a:lnTo>
                  <a:lnTo>
                    <a:pt x="54177" y="1852733"/>
                  </a:lnTo>
                  <a:lnTo>
                    <a:pt x="44094" y="1841192"/>
                  </a:lnTo>
                  <a:lnTo>
                    <a:pt x="35013" y="1833548"/>
                  </a:lnTo>
                  <a:lnTo>
                    <a:pt x="20129" y="1805420"/>
                  </a:lnTo>
                  <a:lnTo>
                    <a:pt x="17940" y="1801573"/>
                  </a:lnTo>
                  <a:lnTo>
                    <a:pt x="17830" y="1801073"/>
                  </a:lnTo>
                  <a:lnTo>
                    <a:pt x="6708" y="1780049"/>
                  </a:lnTo>
                  <a:cubicBezTo>
                    <a:pt x="773" y="1760419"/>
                    <a:pt x="-1411" y="1739300"/>
                    <a:pt x="908" y="1717625"/>
                  </a:cubicBezTo>
                  <a:lnTo>
                    <a:pt x="34050" y="1407750"/>
                  </a:lnTo>
                  <a:lnTo>
                    <a:pt x="435184" y="1230035"/>
                  </a:lnTo>
                  <a:cubicBezTo>
                    <a:pt x="483097" y="1208808"/>
                    <a:pt x="511300" y="1161465"/>
                    <a:pt x="510466" y="1112170"/>
                  </a:cubicBezTo>
                  <a:lnTo>
                    <a:pt x="505309" y="1088869"/>
                  </a:lnTo>
                  <a:lnTo>
                    <a:pt x="505382" y="1086862"/>
                  </a:lnTo>
                  <a:lnTo>
                    <a:pt x="504050" y="1083181"/>
                  </a:lnTo>
                  <a:lnTo>
                    <a:pt x="499609" y="1063118"/>
                  </a:lnTo>
                  <a:lnTo>
                    <a:pt x="491847" y="1049484"/>
                  </a:lnTo>
                  <a:lnTo>
                    <a:pt x="488869" y="1041260"/>
                  </a:lnTo>
                  <a:cubicBezTo>
                    <a:pt x="480413" y="1027168"/>
                    <a:pt x="469054" y="1014502"/>
                    <a:pt x="454940" y="1004208"/>
                  </a:cubicBezTo>
                  <a:lnTo>
                    <a:pt x="104546" y="748649"/>
                  </a:lnTo>
                  <a:lnTo>
                    <a:pt x="168812" y="147800"/>
                  </a:lnTo>
                  <a:lnTo>
                    <a:pt x="171359" y="139730"/>
                  </a:lnTo>
                  <a:lnTo>
                    <a:pt x="172022" y="121818"/>
                  </a:lnTo>
                  <a:cubicBezTo>
                    <a:pt x="176697" y="101849"/>
                    <a:pt x="185365" y="82468"/>
                    <a:pt x="198210" y="64856"/>
                  </a:cubicBezTo>
                  <a:cubicBezTo>
                    <a:pt x="223900" y="29633"/>
                    <a:pt x="261436" y="8158"/>
                    <a:pt x="301354" y="190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15" name="直接箭头连接符 14"/>
            <p:cNvCxnSpPr/>
            <p:nvPr/>
          </p:nvCxnSpPr>
          <p:spPr>
            <a:xfrm flipV="1">
              <a:off x="9657743" y="2545121"/>
              <a:ext cx="0" cy="504825"/>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9"/>
            <p:cNvSpPr txBox="1">
              <a:spLocks noChangeArrowheads="1"/>
            </p:cNvSpPr>
            <p:nvPr/>
          </p:nvSpPr>
          <p:spPr bwMode="auto">
            <a:xfrm>
              <a:off x="9968893" y="3851634"/>
              <a:ext cx="66556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Calibri" panose="020B060402020202020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B060402020202020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B060402020202020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B0604020202020204" charset="0"/>
                  <a:ea typeface="微软雅黑" panose="020B0503020204020204" pitchFamily="34" charset="-122"/>
                </a:defRPr>
              </a:lvl9pPr>
            </a:lstStyle>
            <a:p>
              <a:pPr>
                <a:lnSpc>
                  <a:spcPct val="100000"/>
                </a:lnSpc>
                <a:spcBef>
                  <a:spcPct val="0"/>
                </a:spcBef>
                <a:buFontTx/>
                <a:buNone/>
              </a:pPr>
              <a:r>
                <a:rPr lang="en-US" altLang="zh-CN" sz="3200">
                  <a:solidFill>
                    <a:schemeClr val="bg1"/>
                  </a:solidFill>
                  <a:latin typeface="+mj-ea"/>
                  <a:ea typeface="+mj-ea"/>
                </a:rPr>
                <a:t>05</a:t>
              </a:r>
              <a:endParaRPr lang="zh-CN" altLang="en-US" sz="3200">
                <a:solidFill>
                  <a:schemeClr val="bg1"/>
                </a:solidFill>
                <a:latin typeface="+mj-ea"/>
                <a:ea typeface="+mj-ea"/>
              </a:endParaRPr>
            </a:p>
          </p:txBody>
        </p:sp>
      </p:grpSp>
      <p:sp>
        <p:nvSpPr>
          <p:cNvPr id="27" name="文本框 26"/>
          <p:cNvSpPr txBox="1"/>
          <p:nvPr/>
        </p:nvSpPr>
        <p:spPr>
          <a:xfrm>
            <a:off x="1361926" y="1501235"/>
            <a:ext cx="2266974" cy="40011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2000" b="1">
                <a:solidFill>
                  <a:schemeClr val="tx2"/>
                </a:solidFill>
                <a:latin typeface="+mj-ea"/>
                <a:ea typeface="+mj-ea"/>
              </a:rPr>
              <a:t>点击此处添加标题</a:t>
            </a:r>
            <a:endParaRPr lang="zh-CN" altLang="en-US" sz="2000" b="1">
              <a:solidFill>
                <a:schemeClr val="tx2"/>
              </a:solidFill>
              <a:latin typeface="+mj-ea"/>
              <a:ea typeface="+mj-ea"/>
            </a:endParaRPr>
          </a:p>
        </p:txBody>
      </p:sp>
      <p:sp>
        <p:nvSpPr>
          <p:cNvPr id="28" name="矩形 27"/>
          <p:cNvSpPr/>
          <p:nvPr/>
        </p:nvSpPr>
        <p:spPr>
          <a:xfrm>
            <a:off x="1098221" y="1895708"/>
            <a:ext cx="2794382" cy="701731"/>
          </a:xfrm>
          <a:prstGeom prst="rect">
            <a:avLst/>
          </a:prstGeom>
          <a:noFill/>
        </p:spPr>
        <p:txBody>
          <a:bodyPr wrap="square" rtlCol="0">
            <a:spAutoFit/>
          </a:bodyPr>
          <a:lstStyle/>
          <a:p>
            <a:pPr>
              <a:lnSpc>
                <a:spcPct val="120000"/>
              </a:lnSpc>
              <a:spcBef>
                <a:spcPct val="0"/>
              </a:spcBef>
              <a:buNone/>
            </a:pPr>
            <a:r>
              <a:rPr lang="zh-CN" altLang="en-US" sz="1100" dirty="0">
                <a:solidFill>
                  <a:schemeClr val="tx1">
                    <a:lumMod val="50000"/>
                    <a:lumOff val="50000"/>
                  </a:schemeClr>
                </a:solidFill>
                <a:sym typeface="微软雅黑" pitchFamily="34" charset="-122"/>
              </a:rPr>
              <a:t>在此录入上述图表的综合描述说明，在此录入上述图表的综合描述说明。在此录入上述图表的描述说明</a:t>
            </a:r>
          </a:p>
        </p:txBody>
      </p:sp>
      <p:sp>
        <p:nvSpPr>
          <p:cNvPr id="32" name="文本框 31"/>
          <p:cNvSpPr txBox="1"/>
          <p:nvPr/>
        </p:nvSpPr>
        <p:spPr>
          <a:xfrm>
            <a:off x="4790853" y="1398070"/>
            <a:ext cx="2266974" cy="40011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2000" b="1">
                <a:solidFill>
                  <a:schemeClr val="accent2"/>
                </a:solidFill>
                <a:latin typeface="+mj-ea"/>
                <a:ea typeface="+mj-ea"/>
              </a:rPr>
              <a:t>点击此处添加标题</a:t>
            </a:r>
            <a:endParaRPr lang="zh-CN" altLang="en-US" sz="2000" b="1">
              <a:solidFill>
                <a:schemeClr val="accent2"/>
              </a:solidFill>
              <a:latin typeface="+mj-ea"/>
              <a:ea typeface="+mj-ea"/>
            </a:endParaRPr>
          </a:p>
        </p:txBody>
      </p:sp>
      <p:sp>
        <p:nvSpPr>
          <p:cNvPr id="33" name="矩形 32"/>
          <p:cNvSpPr/>
          <p:nvPr/>
        </p:nvSpPr>
        <p:spPr>
          <a:xfrm>
            <a:off x="4527148" y="1792543"/>
            <a:ext cx="2794382" cy="701731"/>
          </a:xfrm>
          <a:prstGeom prst="rect">
            <a:avLst/>
          </a:prstGeom>
          <a:noFill/>
        </p:spPr>
        <p:txBody>
          <a:bodyPr wrap="square" rtlCol="0">
            <a:spAutoFit/>
          </a:bodyPr>
          <a:lstStyle/>
          <a:p>
            <a:pPr>
              <a:lnSpc>
                <a:spcPct val="120000"/>
              </a:lnSpc>
              <a:spcBef>
                <a:spcPct val="0"/>
              </a:spcBef>
              <a:buNone/>
            </a:pPr>
            <a:r>
              <a:rPr lang="zh-CN" altLang="en-US" sz="1100" dirty="0">
                <a:solidFill>
                  <a:schemeClr val="tx1">
                    <a:lumMod val="50000"/>
                    <a:lumOff val="50000"/>
                  </a:schemeClr>
                </a:solidFill>
                <a:sym typeface="微软雅黑" pitchFamily="34" charset="-122"/>
              </a:rPr>
              <a:t>在此录入上述图表的综合描述说明，在此录入上述图表的综合描述说明。在此录入上述图表的描述说明</a:t>
            </a:r>
          </a:p>
        </p:txBody>
      </p:sp>
      <p:sp>
        <p:nvSpPr>
          <p:cNvPr id="35" name="文本框 34"/>
          <p:cNvSpPr txBox="1"/>
          <p:nvPr/>
        </p:nvSpPr>
        <p:spPr>
          <a:xfrm>
            <a:off x="8539154" y="1124744"/>
            <a:ext cx="2266974" cy="40011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2000" b="1">
                <a:solidFill>
                  <a:schemeClr val="accent4"/>
                </a:solidFill>
                <a:latin typeface="+mj-ea"/>
                <a:ea typeface="+mj-ea"/>
              </a:rPr>
              <a:t>点击此处添加标题</a:t>
            </a:r>
            <a:endParaRPr lang="zh-CN" altLang="en-US" sz="2000" b="1">
              <a:solidFill>
                <a:schemeClr val="accent4"/>
              </a:solidFill>
              <a:latin typeface="+mj-ea"/>
              <a:ea typeface="+mj-ea"/>
            </a:endParaRPr>
          </a:p>
        </p:txBody>
      </p:sp>
      <p:sp>
        <p:nvSpPr>
          <p:cNvPr id="36" name="矩形 35"/>
          <p:cNvSpPr/>
          <p:nvPr/>
        </p:nvSpPr>
        <p:spPr>
          <a:xfrm>
            <a:off x="8275449" y="1519217"/>
            <a:ext cx="2794382" cy="701731"/>
          </a:xfrm>
          <a:prstGeom prst="rect">
            <a:avLst/>
          </a:prstGeom>
          <a:noFill/>
        </p:spPr>
        <p:txBody>
          <a:bodyPr wrap="square" rtlCol="0">
            <a:spAutoFit/>
          </a:bodyPr>
          <a:lstStyle/>
          <a:p>
            <a:pPr>
              <a:lnSpc>
                <a:spcPct val="120000"/>
              </a:lnSpc>
              <a:spcBef>
                <a:spcPct val="0"/>
              </a:spcBef>
              <a:buNone/>
            </a:pPr>
            <a:r>
              <a:rPr lang="zh-CN" altLang="en-US" sz="1100" dirty="0">
                <a:solidFill>
                  <a:schemeClr val="tx1">
                    <a:lumMod val="50000"/>
                    <a:lumOff val="50000"/>
                  </a:schemeClr>
                </a:solidFill>
                <a:sym typeface="微软雅黑" pitchFamily="34" charset="-122"/>
              </a:rPr>
              <a:t>在此录入上述图表的综合描述说明，在此录入上述图表的综合描述说明。在此录入上述图表的描述说明</a:t>
            </a:r>
          </a:p>
        </p:txBody>
      </p:sp>
      <p:sp>
        <p:nvSpPr>
          <p:cNvPr id="38" name="文本框 37"/>
          <p:cNvSpPr txBox="1"/>
          <p:nvPr/>
        </p:nvSpPr>
        <p:spPr>
          <a:xfrm>
            <a:off x="6441265" y="5443440"/>
            <a:ext cx="2266974" cy="40011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2000" b="1">
                <a:solidFill>
                  <a:schemeClr val="accent3"/>
                </a:solidFill>
                <a:latin typeface="+mj-ea"/>
                <a:ea typeface="+mj-ea"/>
              </a:rPr>
              <a:t>点击此处添加标题</a:t>
            </a:r>
            <a:endParaRPr lang="zh-CN" altLang="en-US" sz="2000" b="1">
              <a:solidFill>
                <a:schemeClr val="accent3"/>
              </a:solidFill>
              <a:latin typeface="+mj-ea"/>
              <a:ea typeface="+mj-ea"/>
            </a:endParaRPr>
          </a:p>
        </p:txBody>
      </p:sp>
      <p:sp>
        <p:nvSpPr>
          <p:cNvPr id="39" name="矩形 38"/>
          <p:cNvSpPr/>
          <p:nvPr/>
        </p:nvSpPr>
        <p:spPr>
          <a:xfrm>
            <a:off x="6177560" y="5837913"/>
            <a:ext cx="2794382" cy="701731"/>
          </a:xfrm>
          <a:prstGeom prst="rect">
            <a:avLst/>
          </a:prstGeom>
          <a:noFill/>
        </p:spPr>
        <p:txBody>
          <a:bodyPr wrap="square" rtlCol="0">
            <a:spAutoFit/>
          </a:bodyPr>
          <a:lstStyle/>
          <a:p>
            <a:pPr>
              <a:lnSpc>
                <a:spcPct val="120000"/>
              </a:lnSpc>
              <a:spcBef>
                <a:spcPct val="0"/>
              </a:spcBef>
              <a:buNone/>
            </a:pPr>
            <a:r>
              <a:rPr lang="zh-CN" altLang="en-US" sz="1100" dirty="0">
                <a:solidFill>
                  <a:schemeClr val="tx1">
                    <a:lumMod val="50000"/>
                    <a:lumOff val="50000"/>
                  </a:schemeClr>
                </a:solidFill>
                <a:sym typeface="微软雅黑" pitchFamily="34" charset="-122"/>
              </a:rPr>
              <a:t>在此录入上述图表的综合描述说明，在此录入上述图表的综合描述说明。在此录入上述图表的描述说明</a:t>
            </a:r>
          </a:p>
        </p:txBody>
      </p:sp>
      <p:sp>
        <p:nvSpPr>
          <p:cNvPr id="41" name="文本框 40"/>
          <p:cNvSpPr txBox="1"/>
          <p:nvPr/>
        </p:nvSpPr>
        <p:spPr>
          <a:xfrm>
            <a:off x="2866680" y="5303055"/>
            <a:ext cx="2266974" cy="40011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2000" b="1">
                <a:solidFill>
                  <a:schemeClr val="accent1"/>
                </a:solidFill>
                <a:latin typeface="+mj-ea"/>
                <a:ea typeface="+mj-ea"/>
              </a:rPr>
              <a:t>点击此处添加标题</a:t>
            </a:r>
            <a:endParaRPr lang="zh-CN" altLang="en-US" sz="2000" b="1">
              <a:solidFill>
                <a:schemeClr val="accent1"/>
              </a:solidFill>
              <a:latin typeface="+mj-ea"/>
              <a:ea typeface="+mj-ea"/>
            </a:endParaRPr>
          </a:p>
        </p:txBody>
      </p:sp>
      <p:sp>
        <p:nvSpPr>
          <p:cNvPr id="42" name="矩形 41"/>
          <p:cNvSpPr/>
          <p:nvPr/>
        </p:nvSpPr>
        <p:spPr>
          <a:xfrm>
            <a:off x="2602975" y="5697528"/>
            <a:ext cx="2794382" cy="701731"/>
          </a:xfrm>
          <a:prstGeom prst="rect">
            <a:avLst/>
          </a:prstGeom>
          <a:noFill/>
        </p:spPr>
        <p:txBody>
          <a:bodyPr wrap="square" rtlCol="0">
            <a:spAutoFit/>
          </a:bodyPr>
          <a:lstStyle/>
          <a:p>
            <a:pPr>
              <a:lnSpc>
                <a:spcPct val="120000"/>
              </a:lnSpc>
              <a:spcBef>
                <a:spcPct val="0"/>
              </a:spcBef>
              <a:buNone/>
            </a:pPr>
            <a:r>
              <a:rPr lang="zh-CN" altLang="en-US" sz="1100" dirty="0">
                <a:solidFill>
                  <a:schemeClr val="tx1">
                    <a:lumMod val="50000"/>
                    <a:lumOff val="50000"/>
                  </a:schemeClr>
                </a:solidFill>
                <a:sym typeface="微软雅黑" pitchFamily="34" charset="-122"/>
              </a:rPr>
              <a:t>在此录入上述图表的综合描述说明，在此录入上述图表的综合描述说明。在此录入上述图表的描述说明</a:t>
            </a:r>
          </a:p>
        </p:txBody>
      </p:sp>
      <p:sp>
        <p:nvSpPr>
          <p:cNvPr id="17" name="标题 16"/>
          <p:cNvSpPr>
            <a:spLocks noGrp="1"/>
          </p:cNvSpPr>
          <p:nvPr>
            <p:ph type="title"/>
          </p:nvPr>
        </p:nvSpPr>
        <p:spPr/>
        <p:txBody>
          <a:bodyPr/>
          <a:lstStyle/>
          <a:p>
            <a:r>
              <a:rPr lang="zh-CN" altLang="en-US" dirty="0"/>
              <a:t>单击此处添加标题</a:t>
            </a:r>
          </a:p>
        </p:txBody>
      </p:sp>
    </p:spTree>
    <p:extLst>
      <p:ext uri="{BB962C8B-B14F-4D97-AF65-F5344CB8AC3E}">
        <p14:creationId xmlns:p14="http://schemas.microsoft.com/office/powerpoint/2010/main" val="4127207067"/>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17" presetClass="entr" presetSubtype="10" fill="hold" grpId="0" nodeType="withEffect">
                                  <p:stCondLst>
                                    <p:cond delay="200"/>
                                  </p:stCondLst>
                                  <p:iterate type="lt">
                                    <p:tmPct val="10000"/>
                                  </p:iterate>
                                  <p:childTnLst>
                                    <p:set>
                                      <p:cBhvr>
                                        <p:cTn id="9" dur="1" fill="hold">
                                          <p:stCondLst>
                                            <p:cond delay="0"/>
                                          </p:stCondLst>
                                        </p:cTn>
                                        <p:tgtEl>
                                          <p:spTgt spid="27"/>
                                        </p:tgtEl>
                                        <p:attrNameLst>
                                          <p:attrName>style.visibility</p:attrName>
                                        </p:attrNameLst>
                                      </p:cBhvr>
                                      <p:to>
                                        <p:strVal val="visible"/>
                                      </p:to>
                                    </p:set>
                                    <p:anim calcmode="lin" valueType="num">
                                      <p:cBhvr>
                                        <p:cTn id="10" dur="450" fill="hold"/>
                                        <p:tgtEl>
                                          <p:spTgt spid="27"/>
                                        </p:tgtEl>
                                        <p:attrNameLst>
                                          <p:attrName>ppt_w</p:attrName>
                                        </p:attrNameLst>
                                      </p:cBhvr>
                                      <p:tavLst>
                                        <p:tav tm="0">
                                          <p:val>
                                            <p:fltVal val="0"/>
                                          </p:val>
                                        </p:tav>
                                        <p:tav tm="100000">
                                          <p:val>
                                            <p:strVal val="#ppt_w"/>
                                          </p:val>
                                        </p:tav>
                                      </p:tavLst>
                                    </p:anim>
                                    <p:anim calcmode="lin" valueType="num">
                                      <p:cBhvr>
                                        <p:cTn id="11" dur="450" fill="hold"/>
                                        <p:tgtEl>
                                          <p:spTgt spid="27"/>
                                        </p:tgtEl>
                                        <p:attrNameLst>
                                          <p:attrName>ppt_h</p:attrName>
                                        </p:attrNameLst>
                                      </p:cBhvr>
                                      <p:tavLst>
                                        <p:tav tm="0">
                                          <p:val>
                                            <p:strVal val="#ppt_h"/>
                                          </p:val>
                                        </p:tav>
                                        <p:tav tm="100000">
                                          <p:val>
                                            <p:strVal val="#ppt_h"/>
                                          </p:val>
                                        </p:tav>
                                      </p:tavLst>
                                    </p:anim>
                                  </p:childTnLst>
                                </p:cTn>
                              </p:par>
                              <p:par>
                                <p:cTn id="12" presetID="23" presetClass="entr" presetSubtype="16" fill="hold" grpId="0" nodeType="withEffect">
                                  <p:stCondLst>
                                    <p:cond delay="300"/>
                                  </p:stCondLst>
                                  <p:iterate type="lt">
                                    <p:tmPct val="2667"/>
                                  </p:iterate>
                                  <p:childTnLst>
                                    <p:set>
                                      <p:cBhvr>
                                        <p:cTn id="13" dur="1" fill="hold">
                                          <p:stCondLst>
                                            <p:cond delay="0"/>
                                          </p:stCondLst>
                                        </p:cTn>
                                        <p:tgtEl>
                                          <p:spTgt spid="28"/>
                                        </p:tgtEl>
                                        <p:attrNameLst>
                                          <p:attrName>style.visibility</p:attrName>
                                        </p:attrNameLst>
                                      </p:cBhvr>
                                      <p:to>
                                        <p:strVal val="visible"/>
                                      </p:to>
                                    </p:set>
                                    <p:anim calcmode="lin" valueType="num">
                                      <p:cBhvr>
                                        <p:cTn id="14" dur="500" fill="hold"/>
                                        <p:tgtEl>
                                          <p:spTgt spid="28"/>
                                        </p:tgtEl>
                                        <p:attrNameLst>
                                          <p:attrName>ppt_w</p:attrName>
                                        </p:attrNameLst>
                                      </p:cBhvr>
                                      <p:tavLst>
                                        <p:tav tm="0">
                                          <p:val>
                                            <p:fltVal val="0"/>
                                          </p:val>
                                        </p:tav>
                                        <p:tav tm="100000">
                                          <p:val>
                                            <p:strVal val="#ppt_w"/>
                                          </p:val>
                                        </p:tav>
                                      </p:tavLst>
                                    </p:anim>
                                    <p:anim calcmode="lin" valueType="num">
                                      <p:cBhvr>
                                        <p:cTn id="15" dur="500" fill="hold"/>
                                        <p:tgtEl>
                                          <p:spTgt spid="28"/>
                                        </p:tgtEl>
                                        <p:attrNameLst>
                                          <p:attrName>ppt_h</p:attrName>
                                        </p:attrNameLst>
                                      </p:cBhvr>
                                      <p:tavLst>
                                        <p:tav tm="0">
                                          <p:val>
                                            <p:fltVal val="0"/>
                                          </p:val>
                                        </p:tav>
                                        <p:tav tm="100000">
                                          <p:val>
                                            <p:strVal val="#ppt_h"/>
                                          </p:val>
                                        </p:tav>
                                      </p:tavLst>
                                    </p:anim>
                                  </p:childTnLst>
                                </p:cTn>
                              </p:par>
                              <p:par>
                                <p:cTn id="16" presetID="22" presetClass="entr" presetSubtype="8" fill="hold" nodeType="withEffect">
                                  <p:stCondLst>
                                    <p:cond delay="40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par>
                                <p:cTn id="19" presetID="17" presetClass="entr" presetSubtype="10" fill="hold" grpId="0" nodeType="withEffect">
                                  <p:stCondLst>
                                    <p:cond delay="500"/>
                                  </p:stCondLst>
                                  <p:iterate type="lt">
                                    <p:tmPct val="10000"/>
                                  </p:iterate>
                                  <p:childTnLst>
                                    <p:set>
                                      <p:cBhvr>
                                        <p:cTn id="20" dur="1" fill="hold">
                                          <p:stCondLst>
                                            <p:cond delay="0"/>
                                          </p:stCondLst>
                                        </p:cTn>
                                        <p:tgtEl>
                                          <p:spTgt spid="41"/>
                                        </p:tgtEl>
                                        <p:attrNameLst>
                                          <p:attrName>style.visibility</p:attrName>
                                        </p:attrNameLst>
                                      </p:cBhvr>
                                      <p:to>
                                        <p:strVal val="visible"/>
                                      </p:to>
                                    </p:set>
                                    <p:anim calcmode="lin" valueType="num">
                                      <p:cBhvr>
                                        <p:cTn id="21" dur="450" fill="hold"/>
                                        <p:tgtEl>
                                          <p:spTgt spid="41"/>
                                        </p:tgtEl>
                                        <p:attrNameLst>
                                          <p:attrName>ppt_w</p:attrName>
                                        </p:attrNameLst>
                                      </p:cBhvr>
                                      <p:tavLst>
                                        <p:tav tm="0">
                                          <p:val>
                                            <p:fltVal val="0"/>
                                          </p:val>
                                        </p:tav>
                                        <p:tav tm="100000">
                                          <p:val>
                                            <p:strVal val="#ppt_w"/>
                                          </p:val>
                                        </p:tav>
                                      </p:tavLst>
                                    </p:anim>
                                    <p:anim calcmode="lin" valueType="num">
                                      <p:cBhvr>
                                        <p:cTn id="22" dur="450" fill="hold"/>
                                        <p:tgtEl>
                                          <p:spTgt spid="41"/>
                                        </p:tgtEl>
                                        <p:attrNameLst>
                                          <p:attrName>ppt_h</p:attrName>
                                        </p:attrNameLst>
                                      </p:cBhvr>
                                      <p:tavLst>
                                        <p:tav tm="0">
                                          <p:val>
                                            <p:strVal val="#ppt_h"/>
                                          </p:val>
                                        </p:tav>
                                        <p:tav tm="100000">
                                          <p:val>
                                            <p:strVal val="#ppt_h"/>
                                          </p:val>
                                        </p:tav>
                                      </p:tavLst>
                                    </p:anim>
                                  </p:childTnLst>
                                </p:cTn>
                              </p:par>
                              <p:par>
                                <p:cTn id="23" presetID="23" presetClass="entr" presetSubtype="16" fill="hold" grpId="0" nodeType="withEffect">
                                  <p:stCondLst>
                                    <p:cond delay="700"/>
                                  </p:stCondLst>
                                  <p:iterate type="lt">
                                    <p:tmPct val="2667"/>
                                  </p:iterate>
                                  <p:childTnLst>
                                    <p:set>
                                      <p:cBhvr>
                                        <p:cTn id="24" dur="1" fill="hold">
                                          <p:stCondLst>
                                            <p:cond delay="0"/>
                                          </p:stCondLst>
                                        </p:cTn>
                                        <p:tgtEl>
                                          <p:spTgt spid="42"/>
                                        </p:tgtEl>
                                        <p:attrNameLst>
                                          <p:attrName>style.visibility</p:attrName>
                                        </p:attrNameLst>
                                      </p:cBhvr>
                                      <p:to>
                                        <p:strVal val="visible"/>
                                      </p:to>
                                    </p:set>
                                    <p:anim calcmode="lin" valueType="num">
                                      <p:cBhvr>
                                        <p:cTn id="25" dur="500" fill="hold"/>
                                        <p:tgtEl>
                                          <p:spTgt spid="42"/>
                                        </p:tgtEl>
                                        <p:attrNameLst>
                                          <p:attrName>ppt_w</p:attrName>
                                        </p:attrNameLst>
                                      </p:cBhvr>
                                      <p:tavLst>
                                        <p:tav tm="0">
                                          <p:val>
                                            <p:fltVal val="0"/>
                                          </p:val>
                                        </p:tav>
                                        <p:tav tm="100000">
                                          <p:val>
                                            <p:strVal val="#ppt_w"/>
                                          </p:val>
                                        </p:tav>
                                      </p:tavLst>
                                    </p:anim>
                                    <p:anim calcmode="lin" valueType="num">
                                      <p:cBhvr>
                                        <p:cTn id="26" dur="500" fill="hold"/>
                                        <p:tgtEl>
                                          <p:spTgt spid="42"/>
                                        </p:tgtEl>
                                        <p:attrNameLst>
                                          <p:attrName>ppt_h</p:attrName>
                                        </p:attrNameLst>
                                      </p:cBhvr>
                                      <p:tavLst>
                                        <p:tav tm="0">
                                          <p:val>
                                            <p:fltVal val="0"/>
                                          </p:val>
                                        </p:tav>
                                        <p:tav tm="100000">
                                          <p:val>
                                            <p:strVal val="#ppt_h"/>
                                          </p:val>
                                        </p:tav>
                                      </p:tavLst>
                                    </p:anim>
                                  </p:childTnLst>
                                </p:cTn>
                              </p:par>
                              <p:par>
                                <p:cTn id="27" presetID="22" presetClass="entr" presetSubtype="8" fill="hold" nodeType="withEffect">
                                  <p:stCondLst>
                                    <p:cond delay="90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par>
                                <p:cTn id="30" presetID="17" presetClass="entr" presetSubtype="10" fill="hold" grpId="0" nodeType="withEffect">
                                  <p:stCondLst>
                                    <p:cond delay="1000"/>
                                  </p:stCondLst>
                                  <p:iterate type="lt">
                                    <p:tmPct val="10000"/>
                                  </p:iterate>
                                  <p:childTnLst>
                                    <p:set>
                                      <p:cBhvr>
                                        <p:cTn id="31" dur="1" fill="hold">
                                          <p:stCondLst>
                                            <p:cond delay="0"/>
                                          </p:stCondLst>
                                        </p:cTn>
                                        <p:tgtEl>
                                          <p:spTgt spid="32"/>
                                        </p:tgtEl>
                                        <p:attrNameLst>
                                          <p:attrName>style.visibility</p:attrName>
                                        </p:attrNameLst>
                                      </p:cBhvr>
                                      <p:to>
                                        <p:strVal val="visible"/>
                                      </p:to>
                                    </p:set>
                                    <p:anim calcmode="lin" valueType="num">
                                      <p:cBhvr>
                                        <p:cTn id="32" dur="450" fill="hold"/>
                                        <p:tgtEl>
                                          <p:spTgt spid="32"/>
                                        </p:tgtEl>
                                        <p:attrNameLst>
                                          <p:attrName>ppt_w</p:attrName>
                                        </p:attrNameLst>
                                      </p:cBhvr>
                                      <p:tavLst>
                                        <p:tav tm="0">
                                          <p:val>
                                            <p:fltVal val="0"/>
                                          </p:val>
                                        </p:tav>
                                        <p:tav tm="100000">
                                          <p:val>
                                            <p:strVal val="#ppt_w"/>
                                          </p:val>
                                        </p:tav>
                                      </p:tavLst>
                                    </p:anim>
                                    <p:anim calcmode="lin" valueType="num">
                                      <p:cBhvr>
                                        <p:cTn id="33" dur="450" fill="hold"/>
                                        <p:tgtEl>
                                          <p:spTgt spid="32"/>
                                        </p:tgtEl>
                                        <p:attrNameLst>
                                          <p:attrName>ppt_h</p:attrName>
                                        </p:attrNameLst>
                                      </p:cBhvr>
                                      <p:tavLst>
                                        <p:tav tm="0">
                                          <p:val>
                                            <p:strVal val="#ppt_h"/>
                                          </p:val>
                                        </p:tav>
                                        <p:tav tm="100000">
                                          <p:val>
                                            <p:strVal val="#ppt_h"/>
                                          </p:val>
                                        </p:tav>
                                      </p:tavLst>
                                    </p:anim>
                                  </p:childTnLst>
                                </p:cTn>
                              </p:par>
                              <p:par>
                                <p:cTn id="34" presetID="23" presetClass="entr" presetSubtype="16" fill="hold" grpId="0" nodeType="withEffect">
                                  <p:stCondLst>
                                    <p:cond delay="1100"/>
                                  </p:stCondLst>
                                  <p:iterate type="lt">
                                    <p:tmPct val="2667"/>
                                  </p:iterate>
                                  <p:childTnLst>
                                    <p:set>
                                      <p:cBhvr>
                                        <p:cTn id="35" dur="1" fill="hold">
                                          <p:stCondLst>
                                            <p:cond delay="0"/>
                                          </p:stCondLst>
                                        </p:cTn>
                                        <p:tgtEl>
                                          <p:spTgt spid="33"/>
                                        </p:tgtEl>
                                        <p:attrNameLst>
                                          <p:attrName>style.visibility</p:attrName>
                                        </p:attrNameLst>
                                      </p:cBhvr>
                                      <p:to>
                                        <p:strVal val="visible"/>
                                      </p:to>
                                    </p:set>
                                    <p:anim calcmode="lin" valueType="num">
                                      <p:cBhvr>
                                        <p:cTn id="36" dur="500" fill="hold"/>
                                        <p:tgtEl>
                                          <p:spTgt spid="33"/>
                                        </p:tgtEl>
                                        <p:attrNameLst>
                                          <p:attrName>ppt_w</p:attrName>
                                        </p:attrNameLst>
                                      </p:cBhvr>
                                      <p:tavLst>
                                        <p:tav tm="0">
                                          <p:val>
                                            <p:fltVal val="0"/>
                                          </p:val>
                                        </p:tav>
                                        <p:tav tm="100000">
                                          <p:val>
                                            <p:strVal val="#ppt_w"/>
                                          </p:val>
                                        </p:tav>
                                      </p:tavLst>
                                    </p:anim>
                                    <p:anim calcmode="lin" valueType="num">
                                      <p:cBhvr>
                                        <p:cTn id="37" dur="500" fill="hold"/>
                                        <p:tgtEl>
                                          <p:spTgt spid="33"/>
                                        </p:tgtEl>
                                        <p:attrNameLst>
                                          <p:attrName>ppt_h</p:attrName>
                                        </p:attrNameLst>
                                      </p:cBhvr>
                                      <p:tavLst>
                                        <p:tav tm="0">
                                          <p:val>
                                            <p:fltVal val="0"/>
                                          </p:val>
                                        </p:tav>
                                        <p:tav tm="100000">
                                          <p:val>
                                            <p:strVal val="#ppt_h"/>
                                          </p:val>
                                        </p:tav>
                                      </p:tavLst>
                                    </p:anim>
                                  </p:childTnLst>
                                </p:cTn>
                              </p:par>
                              <p:par>
                                <p:cTn id="38" presetID="22" presetClass="entr" presetSubtype="8" fill="hold" nodeType="withEffect">
                                  <p:stCondLst>
                                    <p:cond delay="1300"/>
                                  </p:stCondLst>
                                  <p:childTnLst>
                                    <p:set>
                                      <p:cBhvr>
                                        <p:cTn id="39" dur="1" fill="hold">
                                          <p:stCondLst>
                                            <p:cond delay="0"/>
                                          </p:stCondLst>
                                        </p:cTn>
                                        <p:tgtEl>
                                          <p:spTgt spid="12"/>
                                        </p:tgtEl>
                                        <p:attrNameLst>
                                          <p:attrName>style.visibility</p:attrName>
                                        </p:attrNameLst>
                                      </p:cBhvr>
                                      <p:to>
                                        <p:strVal val="visible"/>
                                      </p:to>
                                    </p:set>
                                    <p:animEffect transition="in" filter="wipe(left)">
                                      <p:cBhvr>
                                        <p:cTn id="40" dur="500"/>
                                        <p:tgtEl>
                                          <p:spTgt spid="12"/>
                                        </p:tgtEl>
                                      </p:cBhvr>
                                    </p:animEffect>
                                  </p:childTnLst>
                                </p:cTn>
                              </p:par>
                              <p:par>
                                <p:cTn id="41" presetID="17" presetClass="entr" presetSubtype="10" fill="hold" grpId="0" nodeType="withEffect">
                                  <p:stCondLst>
                                    <p:cond delay="1500"/>
                                  </p:stCondLst>
                                  <p:iterate type="lt">
                                    <p:tmPct val="10000"/>
                                  </p:iterate>
                                  <p:childTnLst>
                                    <p:set>
                                      <p:cBhvr>
                                        <p:cTn id="42" dur="1" fill="hold">
                                          <p:stCondLst>
                                            <p:cond delay="0"/>
                                          </p:stCondLst>
                                        </p:cTn>
                                        <p:tgtEl>
                                          <p:spTgt spid="38"/>
                                        </p:tgtEl>
                                        <p:attrNameLst>
                                          <p:attrName>style.visibility</p:attrName>
                                        </p:attrNameLst>
                                      </p:cBhvr>
                                      <p:to>
                                        <p:strVal val="visible"/>
                                      </p:to>
                                    </p:set>
                                    <p:anim calcmode="lin" valueType="num">
                                      <p:cBhvr>
                                        <p:cTn id="43" dur="450" fill="hold"/>
                                        <p:tgtEl>
                                          <p:spTgt spid="38"/>
                                        </p:tgtEl>
                                        <p:attrNameLst>
                                          <p:attrName>ppt_w</p:attrName>
                                        </p:attrNameLst>
                                      </p:cBhvr>
                                      <p:tavLst>
                                        <p:tav tm="0">
                                          <p:val>
                                            <p:fltVal val="0"/>
                                          </p:val>
                                        </p:tav>
                                        <p:tav tm="100000">
                                          <p:val>
                                            <p:strVal val="#ppt_w"/>
                                          </p:val>
                                        </p:tav>
                                      </p:tavLst>
                                    </p:anim>
                                    <p:anim calcmode="lin" valueType="num">
                                      <p:cBhvr>
                                        <p:cTn id="44" dur="450" fill="hold"/>
                                        <p:tgtEl>
                                          <p:spTgt spid="38"/>
                                        </p:tgtEl>
                                        <p:attrNameLst>
                                          <p:attrName>ppt_h</p:attrName>
                                        </p:attrNameLst>
                                      </p:cBhvr>
                                      <p:tavLst>
                                        <p:tav tm="0">
                                          <p:val>
                                            <p:strVal val="#ppt_h"/>
                                          </p:val>
                                        </p:tav>
                                        <p:tav tm="100000">
                                          <p:val>
                                            <p:strVal val="#ppt_h"/>
                                          </p:val>
                                        </p:tav>
                                      </p:tavLst>
                                    </p:anim>
                                  </p:childTnLst>
                                </p:cTn>
                              </p:par>
                              <p:par>
                                <p:cTn id="45" presetID="23" presetClass="entr" presetSubtype="16" fill="hold" grpId="0" nodeType="withEffect">
                                  <p:stCondLst>
                                    <p:cond delay="1700"/>
                                  </p:stCondLst>
                                  <p:iterate type="lt">
                                    <p:tmPct val="2667"/>
                                  </p:iterate>
                                  <p:childTnLst>
                                    <p:set>
                                      <p:cBhvr>
                                        <p:cTn id="46" dur="1" fill="hold">
                                          <p:stCondLst>
                                            <p:cond delay="0"/>
                                          </p:stCondLst>
                                        </p:cTn>
                                        <p:tgtEl>
                                          <p:spTgt spid="39"/>
                                        </p:tgtEl>
                                        <p:attrNameLst>
                                          <p:attrName>style.visibility</p:attrName>
                                        </p:attrNameLst>
                                      </p:cBhvr>
                                      <p:to>
                                        <p:strVal val="visible"/>
                                      </p:to>
                                    </p:set>
                                    <p:anim calcmode="lin" valueType="num">
                                      <p:cBhvr>
                                        <p:cTn id="47" dur="500" fill="hold"/>
                                        <p:tgtEl>
                                          <p:spTgt spid="39"/>
                                        </p:tgtEl>
                                        <p:attrNameLst>
                                          <p:attrName>ppt_w</p:attrName>
                                        </p:attrNameLst>
                                      </p:cBhvr>
                                      <p:tavLst>
                                        <p:tav tm="0">
                                          <p:val>
                                            <p:fltVal val="0"/>
                                          </p:val>
                                        </p:tav>
                                        <p:tav tm="100000">
                                          <p:val>
                                            <p:strVal val="#ppt_w"/>
                                          </p:val>
                                        </p:tav>
                                      </p:tavLst>
                                    </p:anim>
                                    <p:anim calcmode="lin" valueType="num">
                                      <p:cBhvr>
                                        <p:cTn id="48" dur="500" fill="hold"/>
                                        <p:tgtEl>
                                          <p:spTgt spid="39"/>
                                        </p:tgtEl>
                                        <p:attrNameLst>
                                          <p:attrName>ppt_h</p:attrName>
                                        </p:attrNameLst>
                                      </p:cBhvr>
                                      <p:tavLst>
                                        <p:tav tm="0">
                                          <p:val>
                                            <p:fltVal val="0"/>
                                          </p:val>
                                        </p:tav>
                                        <p:tav tm="100000">
                                          <p:val>
                                            <p:strVal val="#ppt_h"/>
                                          </p:val>
                                        </p:tav>
                                      </p:tavLst>
                                    </p:anim>
                                  </p:childTnLst>
                                </p:cTn>
                              </p:par>
                              <p:par>
                                <p:cTn id="49" presetID="22" presetClass="entr" presetSubtype="8" fill="hold" nodeType="withEffect">
                                  <p:stCondLst>
                                    <p:cond delay="190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par>
                                <p:cTn id="52" presetID="17" presetClass="entr" presetSubtype="10" fill="hold" grpId="0" nodeType="withEffect">
                                  <p:stCondLst>
                                    <p:cond delay="2000"/>
                                  </p:stCondLst>
                                  <p:iterate type="lt">
                                    <p:tmPct val="10000"/>
                                  </p:iterate>
                                  <p:childTnLst>
                                    <p:set>
                                      <p:cBhvr>
                                        <p:cTn id="53" dur="1" fill="hold">
                                          <p:stCondLst>
                                            <p:cond delay="0"/>
                                          </p:stCondLst>
                                        </p:cTn>
                                        <p:tgtEl>
                                          <p:spTgt spid="35"/>
                                        </p:tgtEl>
                                        <p:attrNameLst>
                                          <p:attrName>style.visibility</p:attrName>
                                        </p:attrNameLst>
                                      </p:cBhvr>
                                      <p:to>
                                        <p:strVal val="visible"/>
                                      </p:to>
                                    </p:set>
                                    <p:anim calcmode="lin" valueType="num">
                                      <p:cBhvr>
                                        <p:cTn id="54" dur="450" fill="hold"/>
                                        <p:tgtEl>
                                          <p:spTgt spid="35"/>
                                        </p:tgtEl>
                                        <p:attrNameLst>
                                          <p:attrName>ppt_w</p:attrName>
                                        </p:attrNameLst>
                                      </p:cBhvr>
                                      <p:tavLst>
                                        <p:tav tm="0">
                                          <p:val>
                                            <p:fltVal val="0"/>
                                          </p:val>
                                        </p:tav>
                                        <p:tav tm="100000">
                                          <p:val>
                                            <p:strVal val="#ppt_w"/>
                                          </p:val>
                                        </p:tav>
                                      </p:tavLst>
                                    </p:anim>
                                    <p:anim calcmode="lin" valueType="num">
                                      <p:cBhvr>
                                        <p:cTn id="55" dur="450" fill="hold"/>
                                        <p:tgtEl>
                                          <p:spTgt spid="35"/>
                                        </p:tgtEl>
                                        <p:attrNameLst>
                                          <p:attrName>ppt_h</p:attrName>
                                        </p:attrNameLst>
                                      </p:cBhvr>
                                      <p:tavLst>
                                        <p:tav tm="0">
                                          <p:val>
                                            <p:strVal val="#ppt_h"/>
                                          </p:val>
                                        </p:tav>
                                        <p:tav tm="100000">
                                          <p:val>
                                            <p:strVal val="#ppt_h"/>
                                          </p:val>
                                        </p:tav>
                                      </p:tavLst>
                                    </p:anim>
                                  </p:childTnLst>
                                </p:cTn>
                              </p:par>
                              <p:par>
                                <p:cTn id="56" presetID="23" presetClass="entr" presetSubtype="16" fill="hold" grpId="0" nodeType="withEffect">
                                  <p:stCondLst>
                                    <p:cond delay="2200"/>
                                  </p:stCondLst>
                                  <p:iterate type="lt">
                                    <p:tmPct val="2667"/>
                                  </p:iterate>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32" grpId="0"/>
      <p:bldP spid="33" grpId="0"/>
      <p:bldP spid="35" grpId="0"/>
      <p:bldP spid="36" grpId="0"/>
      <p:bldP spid="38" grpId="0"/>
      <p:bldP spid="39" grpId="0"/>
      <p:bldP spid="41" grpId="0"/>
      <p:bldP spid="4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833928" y="4335484"/>
            <a:ext cx="1142851" cy="1143000"/>
            <a:chOff x="1724480" y="2208674"/>
            <a:chExt cx="1143000" cy="1143000"/>
          </a:xfrm>
        </p:grpSpPr>
        <p:sp>
          <p:nvSpPr>
            <p:cNvPr id="38" name="椭圆 37"/>
            <p:cNvSpPr/>
            <p:nvPr/>
          </p:nvSpPr>
          <p:spPr>
            <a:xfrm>
              <a:off x="1724480" y="2208674"/>
              <a:ext cx="1143000" cy="1143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nvGrpSpPr>
            <p:cNvPr id="39" name="组合 38"/>
            <p:cNvGrpSpPr/>
            <p:nvPr/>
          </p:nvGrpSpPr>
          <p:grpSpPr>
            <a:xfrm>
              <a:off x="1941908" y="2503227"/>
              <a:ext cx="709852" cy="547083"/>
              <a:chOff x="2624138" y="539750"/>
              <a:chExt cx="996950" cy="768350"/>
            </a:xfrm>
            <a:solidFill>
              <a:schemeClr val="bg1"/>
            </a:solidFill>
          </p:grpSpPr>
          <p:sp>
            <p:nvSpPr>
              <p:cNvPr id="40" name="Freeform 23"/>
              <p:cNvSpPr>
                <a:spLocks noEditPoints="1"/>
              </p:cNvSpPr>
              <p:nvPr/>
            </p:nvSpPr>
            <p:spPr bwMode="auto">
              <a:xfrm>
                <a:off x="2624138" y="625475"/>
                <a:ext cx="860425" cy="682625"/>
              </a:xfrm>
              <a:custGeom>
                <a:avLst/>
                <a:gdLst>
                  <a:gd name="T0" fmla="*/ 99 w 120"/>
                  <a:gd name="T1" fmla="*/ 40 h 95"/>
                  <a:gd name="T2" fmla="*/ 96 w 120"/>
                  <a:gd name="T3" fmla="*/ 36 h 95"/>
                  <a:gd name="T4" fmla="*/ 95 w 120"/>
                  <a:gd name="T5" fmla="*/ 22 h 95"/>
                  <a:gd name="T6" fmla="*/ 70 w 120"/>
                  <a:gd name="T7" fmla="*/ 23 h 95"/>
                  <a:gd name="T8" fmla="*/ 66 w 120"/>
                  <a:gd name="T9" fmla="*/ 16 h 95"/>
                  <a:gd name="T10" fmla="*/ 45 w 120"/>
                  <a:gd name="T11" fmla="*/ 6 h 95"/>
                  <a:gd name="T12" fmla="*/ 11 w 120"/>
                  <a:gd name="T13" fmla="*/ 34 h 95"/>
                  <a:gd name="T14" fmla="*/ 2 w 120"/>
                  <a:gd name="T15" fmla="*/ 60 h 95"/>
                  <a:gd name="T16" fmla="*/ 51 w 120"/>
                  <a:gd name="T17" fmla="*/ 93 h 95"/>
                  <a:gd name="T18" fmla="*/ 111 w 120"/>
                  <a:gd name="T19" fmla="*/ 67 h 95"/>
                  <a:gd name="T20" fmla="*/ 99 w 120"/>
                  <a:gd name="T21" fmla="*/ 40 h 95"/>
                  <a:gd name="T22" fmla="*/ 53 w 120"/>
                  <a:gd name="T23" fmla="*/ 86 h 95"/>
                  <a:gd name="T24" fmla="*/ 14 w 120"/>
                  <a:gd name="T25" fmla="*/ 62 h 95"/>
                  <a:gd name="T26" fmla="*/ 53 w 120"/>
                  <a:gd name="T27" fmla="*/ 35 h 95"/>
                  <a:gd name="T28" fmla="*/ 92 w 120"/>
                  <a:gd name="T29" fmla="*/ 57 h 95"/>
                  <a:gd name="T30" fmla="*/ 53 w 120"/>
                  <a:gd name="T31" fmla="*/ 86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0" h="95">
                    <a:moveTo>
                      <a:pt x="99" y="40"/>
                    </a:moveTo>
                    <a:cubicBezTo>
                      <a:pt x="94" y="39"/>
                      <a:pt x="96" y="36"/>
                      <a:pt x="96" y="36"/>
                    </a:cubicBezTo>
                    <a:cubicBezTo>
                      <a:pt x="96" y="36"/>
                      <a:pt x="101" y="28"/>
                      <a:pt x="95" y="22"/>
                    </a:cubicBezTo>
                    <a:cubicBezTo>
                      <a:pt x="88" y="14"/>
                      <a:pt x="70" y="23"/>
                      <a:pt x="70" y="23"/>
                    </a:cubicBezTo>
                    <a:cubicBezTo>
                      <a:pt x="63" y="25"/>
                      <a:pt x="65" y="22"/>
                      <a:pt x="66" y="16"/>
                    </a:cubicBezTo>
                    <a:cubicBezTo>
                      <a:pt x="66" y="10"/>
                      <a:pt x="64" y="0"/>
                      <a:pt x="45" y="6"/>
                    </a:cubicBezTo>
                    <a:cubicBezTo>
                      <a:pt x="27" y="12"/>
                      <a:pt x="11" y="34"/>
                      <a:pt x="11" y="34"/>
                    </a:cubicBezTo>
                    <a:cubicBezTo>
                      <a:pt x="0" y="49"/>
                      <a:pt x="2" y="60"/>
                      <a:pt x="2" y="60"/>
                    </a:cubicBezTo>
                    <a:cubicBezTo>
                      <a:pt x="5" y="85"/>
                      <a:pt x="31" y="91"/>
                      <a:pt x="51" y="93"/>
                    </a:cubicBezTo>
                    <a:cubicBezTo>
                      <a:pt x="73" y="95"/>
                      <a:pt x="102" y="86"/>
                      <a:pt x="111" y="67"/>
                    </a:cubicBezTo>
                    <a:cubicBezTo>
                      <a:pt x="120" y="48"/>
                      <a:pt x="104" y="41"/>
                      <a:pt x="99" y="40"/>
                    </a:cubicBezTo>
                    <a:close/>
                    <a:moveTo>
                      <a:pt x="53" y="86"/>
                    </a:moveTo>
                    <a:cubicBezTo>
                      <a:pt x="32" y="87"/>
                      <a:pt x="14" y="76"/>
                      <a:pt x="14" y="62"/>
                    </a:cubicBezTo>
                    <a:cubicBezTo>
                      <a:pt x="14" y="48"/>
                      <a:pt x="32" y="36"/>
                      <a:pt x="53" y="35"/>
                    </a:cubicBezTo>
                    <a:cubicBezTo>
                      <a:pt x="74" y="34"/>
                      <a:pt x="92" y="43"/>
                      <a:pt x="92" y="57"/>
                    </a:cubicBezTo>
                    <a:cubicBezTo>
                      <a:pt x="92" y="72"/>
                      <a:pt x="74" y="85"/>
                      <a:pt x="53" y="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sp>
            <p:nvSpPr>
              <p:cNvPr id="41" name="Freeform 24"/>
              <p:cNvSpPr>
                <a:spLocks noEditPoints="1"/>
              </p:cNvSpPr>
              <p:nvPr/>
            </p:nvSpPr>
            <p:spPr bwMode="auto">
              <a:xfrm>
                <a:off x="2817813" y="927100"/>
                <a:ext cx="336550" cy="301625"/>
              </a:xfrm>
              <a:custGeom>
                <a:avLst/>
                <a:gdLst>
                  <a:gd name="T0" fmla="*/ 22 w 47"/>
                  <a:gd name="T1" fmla="*/ 3 h 42"/>
                  <a:gd name="T2" fmla="*/ 3 w 47"/>
                  <a:gd name="T3" fmla="*/ 25 h 42"/>
                  <a:gd name="T4" fmla="*/ 9 w 47"/>
                  <a:gd name="T5" fmla="*/ 35 h 42"/>
                  <a:gd name="T6" fmla="*/ 41 w 47"/>
                  <a:gd name="T7" fmla="*/ 29 h 42"/>
                  <a:gd name="T8" fmla="*/ 22 w 47"/>
                  <a:gd name="T9" fmla="*/ 3 h 42"/>
                  <a:gd name="T10" fmla="*/ 16 w 47"/>
                  <a:gd name="T11" fmla="*/ 31 h 42"/>
                  <a:gd name="T12" fmla="*/ 9 w 47"/>
                  <a:gd name="T13" fmla="*/ 26 h 42"/>
                  <a:gd name="T14" fmla="*/ 16 w 47"/>
                  <a:gd name="T15" fmla="*/ 19 h 42"/>
                  <a:gd name="T16" fmla="*/ 24 w 47"/>
                  <a:gd name="T17" fmla="*/ 24 h 42"/>
                  <a:gd name="T18" fmla="*/ 16 w 47"/>
                  <a:gd name="T19" fmla="*/ 31 h 42"/>
                  <a:gd name="T20" fmla="*/ 29 w 47"/>
                  <a:gd name="T21" fmla="*/ 20 h 42"/>
                  <a:gd name="T22" fmla="*/ 25 w 47"/>
                  <a:gd name="T23" fmla="*/ 20 h 42"/>
                  <a:gd name="T24" fmla="*/ 26 w 47"/>
                  <a:gd name="T25" fmla="*/ 16 h 42"/>
                  <a:gd name="T26" fmla="*/ 30 w 47"/>
                  <a:gd name="T27" fmla="*/ 16 h 42"/>
                  <a:gd name="T28" fmla="*/ 29 w 47"/>
                  <a:gd name="T29" fmla="*/ 2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 h="42">
                    <a:moveTo>
                      <a:pt x="22" y="3"/>
                    </a:moveTo>
                    <a:cubicBezTo>
                      <a:pt x="0" y="5"/>
                      <a:pt x="3" y="25"/>
                      <a:pt x="3" y="25"/>
                    </a:cubicBezTo>
                    <a:cubicBezTo>
                      <a:pt x="3" y="25"/>
                      <a:pt x="3" y="32"/>
                      <a:pt x="9" y="35"/>
                    </a:cubicBezTo>
                    <a:cubicBezTo>
                      <a:pt x="21" y="42"/>
                      <a:pt x="34" y="38"/>
                      <a:pt x="41" y="29"/>
                    </a:cubicBezTo>
                    <a:cubicBezTo>
                      <a:pt x="47" y="21"/>
                      <a:pt x="43" y="0"/>
                      <a:pt x="22" y="3"/>
                    </a:cubicBezTo>
                    <a:close/>
                    <a:moveTo>
                      <a:pt x="16" y="31"/>
                    </a:moveTo>
                    <a:cubicBezTo>
                      <a:pt x="12" y="31"/>
                      <a:pt x="9" y="29"/>
                      <a:pt x="9" y="26"/>
                    </a:cubicBezTo>
                    <a:cubicBezTo>
                      <a:pt x="9" y="22"/>
                      <a:pt x="12" y="19"/>
                      <a:pt x="16" y="19"/>
                    </a:cubicBezTo>
                    <a:cubicBezTo>
                      <a:pt x="21" y="18"/>
                      <a:pt x="24" y="21"/>
                      <a:pt x="24" y="24"/>
                    </a:cubicBezTo>
                    <a:cubicBezTo>
                      <a:pt x="24" y="27"/>
                      <a:pt x="20" y="31"/>
                      <a:pt x="16" y="31"/>
                    </a:cubicBezTo>
                    <a:close/>
                    <a:moveTo>
                      <a:pt x="29" y="20"/>
                    </a:moveTo>
                    <a:cubicBezTo>
                      <a:pt x="28" y="21"/>
                      <a:pt x="26" y="21"/>
                      <a:pt x="25" y="20"/>
                    </a:cubicBezTo>
                    <a:cubicBezTo>
                      <a:pt x="25" y="19"/>
                      <a:pt x="25" y="17"/>
                      <a:pt x="26" y="16"/>
                    </a:cubicBezTo>
                    <a:cubicBezTo>
                      <a:pt x="28" y="15"/>
                      <a:pt x="29" y="15"/>
                      <a:pt x="30" y="16"/>
                    </a:cubicBezTo>
                    <a:cubicBezTo>
                      <a:pt x="31" y="17"/>
                      <a:pt x="30" y="19"/>
                      <a:pt x="29"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sp>
            <p:nvSpPr>
              <p:cNvPr id="42" name="Freeform 25"/>
              <p:cNvSpPr>
                <a:spLocks/>
              </p:cNvSpPr>
              <p:nvPr/>
            </p:nvSpPr>
            <p:spPr bwMode="auto">
              <a:xfrm>
                <a:off x="3268663" y="654050"/>
                <a:ext cx="179387" cy="193675"/>
              </a:xfrm>
              <a:custGeom>
                <a:avLst/>
                <a:gdLst>
                  <a:gd name="T0" fmla="*/ 19 w 25"/>
                  <a:gd name="T1" fmla="*/ 27 h 27"/>
                  <a:gd name="T2" fmla="*/ 23 w 25"/>
                  <a:gd name="T3" fmla="*/ 24 h 27"/>
                  <a:gd name="T4" fmla="*/ 23 w 25"/>
                  <a:gd name="T5" fmla="*/ 24 h 27"/>
                  <a:gd name="T6" fmla="*/ 3 w 25"/>
                  <a:gd name="T7" fmla="*/ 4 h 27"/>
                  <a:gd name="T8" fmla="*/ 0 w 25"/>
                  <a:gd name="T9" fmla="*/ 8 h 27"/>
                  <a:gd name="T10" fmla="*/ 3 w 25"/>
                  <a:gd name="T11" fmla="*/ 11 h 27"/>
                  <a:gd name="T12" fmla="*/ 16 w 25"/>
                  <a:gd name="T13" fmla="*/ 23 h 27"/>
                  <a:gd name="T14" fmla="*/ 19 w 25"/>
                  <a:gd name="T15" fmla="*/ 27 h 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7">
                    <a:moveTo>
                      <a:pt x="19" y="27"/>
                    </a:moveTo>
                    <a:cubicBezTo>
                      <a:pt x="21" y="27"/>
                      <a:pt x="22" y="26"/>
                      <a:pt x="23" y="24"/>
                    </a:cubicBezTo>
                    <a:cubicBezTo>
                      <a:pt x="23" y="24"/>
                      <a:pt x="23" y="24"/>
                      <a:pt x="23" y="24"/>
                    </a:cubicBezTo>
                    <a:cubicBezTo>
                      <a:pt x="25" y="0"/>
                      <a:pt x="3" y="4"/>
                      <a:pt x="3" y="4"/>
                    </a:cubicBezTo>
                    <a:cubicBezTo>
                      <a:pt x="1" y="4"/>
                      <a:pt x="0" y="6"/>
                      <a:pt x="0" y="8"/>
                    </a:cubicBezTo>
                    <a:cubicBezTo>
                      <a:pt x="0" y="10"/>
                      <a:pt x="1" y="11"/>
                      <a:pt x="3" y="11"/>
                    </a:cubicBezTo>
                    <a:cubicBezTo>
                      <a:pt x="19" y="8"/>
                      <a:pt x="16" y="23"/>
                      <a:pt x="16" y="23"/>
                    </a:cubicBezTo>
                    <a:cubicBezTo>
                      <a:pt x="16" y="25"/>
                      <a:pt x="17" y="27"/>
                      <a:pt x="19"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sp>
            <p:nvSpPr>
              <p:cNvPr id="43" name="Freeform 26"/>
              <p:cNvSpPr>
                <a:spLocks/>
              </p:cNvSpPr>
              <p:nvPr/>
            </p:nvSpPr>
            <p:spPr bwMode="auto">
              <a:xfrm>
                <a:off x="3233738" y="539750"/>
                <a:ext cx="387350" cy="358775"/>
              </a:xfrm>
              <a:custGeom>
                <a:avLst/>
                <a:gdLst>
                  <a:gd name="T0" fmla="*/ 22 w 54"/>
                  <a:gd name="T1" fmla="*/ 2 h 50"/>
                  <a:gd name="T2" fmla="*/ 4 w 54"/>
                  <a:gd name="T3" fmla="*/ 2 h 50"/>
                  <a:gd name="T4" fmla="*/ 3 w 54"/>
                  <a:gd name="T5" fmla="*/ 2 h 50"/>
                  <a:gd name="T6" fmla="*/ 3 w 54"/>
                  <a:gd name="T7" fmla="*/ 2 h 50"/>
                  <a:gd name="T8" fmla="*/ 0 w 54"/>
                  <a:gd name="T9" fmla="*/ 7 h 50"/>
                  <a:gd name="T10" fmla="*/ 5 w 54"/>
                  <a:gd name="T11" fmla="*/ 12 h 50"/>
                  <a:gd name="T12" fmla="*/ 9 w 54"/>
                  <a:gd name="T13" fmla="*/ 11 h 50"/>
                  <a:gd name="T14" fmla="*/ 35 w 54"/>
                  <a:gd name="T15" fmla="*/ 24 h 50"/>
                  <a:gd name="T16" fmla="*/ 36 w 54"/>
                  <a:gd name="T17" fmla="*/ 41 h 50"/>
                  <a:gd name="T18" fmla="*/ 35 w 54"/>
                  <a:gd name="T19" fmla="*/ 46 h 50"/>
                  <a:gd name="T20" fmla="*/ 40 w 54"/>
                  <a:gd name="T21" fmla="*/ 50 h 50"/>
                  <a:gd name="T22" fmla="*/ 45 w 54"/>
                  <a:gd name="T23" fmla="*/ 46 h 50"/>
                  <a:gd name="T24" fmla="*/ 45 w 54"/>
                  <a:gd name="T25" fmla="*/ 46 h 50"/>
                  <a:gd name="T26" fmla="*/ 22 w 54"/>
                  <a:gd name="T27" fmla="*/ 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4" h="50">
                    <a:moveTo>
                      <a:pt x="22" y="2"/>
                    </a:moveTo>
                    <a:cubicBezTo>
                      <a:pt x="14" y="0"/>
                      <a:pt x="6" y="1"/>
                      <a:pt x="4" y="2"/>
                    </a:cubicBezTo>
                    <a:cubicBezTo>
                      <a:pt x="4" y="2"/>
                      <a:pt x="4" y="2"/>
                      <a:pt x="3" y="2"/>
                    </a:cubicBezTo>
                    <a:cubicBezTo>
                      <a:pt x="3" y="2"/>
                      <a:pt x="3" y="2"/>
                      <a:pt x="3" y="2"/>
                    </a:cubicBezTo>
                    <a:cubicBezTo>
                      <a:pt x="1" y="3"/>
                      <a:pt x="0" y="5"/>
                      <a:pt x="0" y="7"/>
                    </a:cubicBezTo>
                    <a:cubicBezTo>
                      <a:pt x="0" y="10"/>
                      <a:pt x="2" y="12"/>
                      <a:pt x="5" y="12"/>
                    </a:cubicBezTo>
                    <a:cubicBezTo>
                      <a:pt x="5" y="12"/>
                      <a:pt x="7" y="12"/>
                      <a:pt x="9" y="11"/>
                    </a:cubicBezTo>
                    <a:cubicBezTo>
                      <a:pt x="11" y="10"/>
                      <a:pt x="27" y="11"/>
                      <a:pt x="35" y="24"/>
                    </a:cubicBezTo>
                    <a:cubicBezTo>
                      <a:pt x="39" y="33"/>
                      <a:pt x="37" y="40"/>
                      <a:pt x="36" y="41"/>
                    </a:cubicBezTo>
                    <a:cubicBezTo>
                      <a:pt x="36" y="41"/>
                      <a:pt x="35" y="43"/>
                      <a:pt x="35" y="46"/>
                    </a:cubicBezTo>
                    <a:cubicBezTo>
                      <a:pt x="35" y="49"/>
                      <a:pt x="38" y="50"/>
                      <a:pt x="40" y="50"/>
                    </a:cubicBezTo>
                    <a:cubicBezTo>
                      <a:pt x="43" y="50"/>
                      <a:pt x="45" y="50"/>
                      <a:pt x="45" y="46"/>
                    </a:cubicBezTo>
                    <a:cubicBezTo>
                      <a:pt x="45" y="46"/>
                      <a:pt x="45" y="46"/>
                      <a:pt x="45" y="46"/>
                    </a:cubicBezTo>
                    <a:cubicBezTo>
                      <a:pt x="54" y="18"/>
                      <a:pt x="35" y="5"/>
                      <a:pt x="2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grpSp>
      </p:grpSp>
      <p:grpSp>
        <p:nvGrpSpPr>
          <p:cNvPr id="44" name="组合 43"/>
          <p:cNvGrpSpPr/>
          <p:nvPr/>
        </p:nvGrpSpPr>
        <p:grpSpPr>
          <a:xfrm>
            <a:off x="862923" y="2240659"/>
            <a:ext cx="1142851" cy="1143000"/>
            <a:chOff x="1633495" y="4267379"/>
            <a:chExt cx="1143000" cy="1143000"/>
          </a:xfrm>
        </p:grpSpPr>
        <p:sp>
          <p:nvSpPr>
            <p:cNvPr id="45" name="椭圆 44"/>
            <p:cNvSpPr/>
            <p:nvPr/>
          </p:nvSpPr>
          <p:spPr>
            <a:xfrm>
              <a:off x="1633495" y="4267379"/>
              <a:ext cx="1143000" cy="1143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nvGrpSpPr>
            <p:cNvPr id="46" name="组合 45"/>
            <p:cNvGrpSpPr/>
            <p:nvPr/>
          </p:nvGrpSpPr>
          <p:grpSpPr>
            <a:xfrm>
              <a:off x="1894410" y="4550559"/>
              <a:ext cx="707637" cy="576639"/>
              <a:chOff x="7342981" y="642937"/>
              <a:chExt cx="917575" cy="747713"/>
            </a:xfrm>
            <a:solidFill>
              <a:schemeClr val="bg1"/>
            </a:solidFill>
          </p:grpSpPr>
          <p:sp>
            <p:nvSpPr>
              <p:cNvPr id="47" name="Freeform 21"/>
              <p:cNvSpPr>
                <a:spLocks noEditPoints="1"/>
              </p:cNvSpPr>
              <p:nvPr/>
            </p:nvSpPr>
            <p:spPr bwMode="auto">
              <a:xfrm>
                <a:off x="7342981" y="642937"/>
                <a:ext cx="652462" cy="596900"/>
              </a:xfrm>
              <a:custGeom>
                <a:avLst/>
                <a:gdLst>
                  <a:gd name="T0" fmla="*/ 87 w 91"/>
                  <a:gd name="T1" fmla="*/ 32 h 83"/>
                  <a:gd name="T2" fmla="*/ 91 w 91"/>
                  <a:gd name="T3" fmla="*/ 32 h 83"/>
                  <a:gd name="T4" fmla="*/ 45 w 91"/>
                  <a:gd name="T5" fmla="*/ 0 h 83"/>
                  <a:gd name="T6" fmla="*/ 0 w 91"/>
                  <a:gd name="T7" fmla="*/ 39 h 83"/>
                  <a:gd name="T8" fmla="*/ 18 w 91"/>
                  <a:gd name="T9" fmla="*/ 69 h 83"/>
                  <a:gd name="T10" fmla="*/ 14 w 91"/>
                  <a:gd name="T11" fmla="*/ 83 h 83"/>
                  <a:gd name="T12" fmla="*/ 30 w 91"/>
                  <a:gd name="T13" fmla="*/ 75 h 83"/>
                  <a:gd name="T14" fmla="*/ 45 w 91"/>
                  <a:gd name="T15" fmla="*/ 77 h 83"/>
                  <a:gd name="T16" fmla="*/ 50 w 91"/>
                  <a:gd name="T17" fmla="*/ 77 h 83"/>
                  <a:gd name="T18" fmla="*/ 48 w 91"/>
                  <a:gd name="T19" fmla="*/ 67 h 83"/>
                  <a:gd name="T20" fmla="*/ 87 w 91"/>
                  <a:gd name="T21" fmla="*/ 32 h 83"/>
                  <a:gd name="T22" fmla="*/ 62 w 91"/>
                  <a:gd name="T23" fmla="*/ 19 h 83"/>
                  <a:gd name="T24" fmla="*/ 68 w 91"/>
                  <a:gd name="T25" fmla="*/ 25 h 83"/>
                  <a:gd name="T26" fmla="*/ 62 w 91"/>
                  <a:gd name="T27" fmla="*/ 31 h 83"/>
                  <a:gd name="T28" fmla="*/ 56 w 91"/>
                  <a:gd name="T29" fmla="*/ 25 h 83"/>
                  <a:gd name="T30" fmla="*/ 62 w 91"/>
                  <a:gd name="T31" fmla="*/ 19 h 83"/>
                  <a:gd name="T32" fmla="*/ 31 w 91"/>
                  <a:gd name="T33" fmla="*/ 31 h 83"/>
                  <a:gd name="T34" fmla="*/ 24 w 91"/>
                  <a:gd name="T35" fmla="*/ 25 h 83"/>
                  <a:gd name="T36" fmla="*/ 31 w 91"/>
                  <a:gd name="T37" fmla="*/ 19 h 83"/>
                  <a:gd name="T38" fmla="*/ 36 w 91"/>
                  <a:gd name="T39" fmla="*/ 25 h 83"/>
                  <a:gd name="T40" fmla="*/ 31 w 91"/>
                  <a:gd name="T41" fmla="*/ 3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83">
                    <a:moveTo>
                      <a:pt x="87" y="32"/>
                    </a:moveTo>
                    <a:cubicBezTo>
                      <a:pt x="88" y="32"/>
                      <a:pt x="89" y="32"/>
                      <a:pt x="91" y="32"/>
                    </a:cubicBezTo>
                    <a:cubicBezTo>
                      <a:pt x="87" y="14"/>
                      <a:pt x="68" y="0"/>
                      <a:pt x="45" y="0"/>
                    </a:cubicBezTo>
                    <a:cubicBezTo>
                      <a:pt x="21" y="0"/>
                      <a:pt x="0" y="17"/>
                      <a:pt x="0" y="39"/>
                    </a:cubicBezTo>
                    <a:cubicBezTo>
                      <a:pt x="0" y="51"/>
                      <a:pt x="7" y="61"/>
                      <a:pt x="18" y="69"/>
                    </a:cubicBezTo>
                    <a:cubicBezTo>
                      <a:pt x="14" y="83"/>
                      <a:pt x="14" y="83"/>
                      <a:pt x="14" y="83"/>
                    </a:cubicBezTo>
                    <a:cubicBezTo>
                      <a:pt x="30" y="75"/>
                      <a:pt x="30" y="75"/>
                      <a:pt x="30" y="75"/>
                    </a:cubicBezTo>
                    <a:cubicBezTo>
                      <a:pt x="35" y="76"/>
                      <a:pt x="40" y="77"/>
                      <a:pt x="45" y="77"/>
                    </a:cubicBezTo>
                    <a:cubicBezTo>
                      <a:pt x="47" y="77"/>
                      <a:pt x="48" y="77"/>
                      <a:pt x="50" y="77"/>
                    </a:cubicBezTo>
                    <a:cubicBezTo>
                      <a:pt x="49" y="74"/>
                      <a:pt x="48" y="71"/>
                      <a:pt x="48" y="67"/>
                    </a:cubicBezTo>
                    <a:cubicBezTo>
                      <a:pt x="48" y="48"/>
                      <a:pt x="65" y="32"/>
                      <a:pt x="87" y="32"/>
                    </a:cubicBezTo>
                    <a:close/>
                    <a:moveTo>
                      <a:pt x="62" y="19"/>
                    </a:moveTo>
                    <a:cubicBezTo>
                      <a:pt x="66" y="19"/>
                      <a:pt x="68" y="22"/>
                      <a:pt x="68" y="25"/>
                    </a:cubicBezTo>
                    <a:cubicBezTo>
                      <a:pt x="68" y="29"/>
                      <a:pt x="66" y="31"/>
                      <a:pt x="62" y="31"/>
                    </a:cubicBezTo>
                    <a:cubicBezTo>
                      <a:pt x="59" y="31"/>
                      <a:pt x="56" y="29"/>
                      <a:pt x="56" y="25"/>
                    </a:cubicBezTo>
                    <a:cubicBezTo>
                      <a:pt x="56" y="22"/>
                      <a:pt x="59" y="19"/>
                      <a:pt x="62" y="19"/>
                    </a:cubicBezTo>
                    <a:close/>
                    <a:moveTo>
                      <a:pt x="31" y="31"/>
                    </a:moveTo>
                    <a:cubicBezTo>
                      <a:pt x="27" y="31"/>
                      <a:pt x="24" y="29"/>
                      <a:pt x="24" y="25"/>
                    </a:cubicBezTo>
                    <a:cubicBezTo>
                      <a:pt x="24" y="22"/>
                      <a:pt x="27" y="19"/>
                      <a:pt x="31" y="19"/>
                    </a:cubicBezTo>
                    <a:cubicBezTo>
                      <a:pt x="34" y="19"/>
                      <a:pt x="36" y="22"/>
                      <a:pt x="36" y="25"/>
                    </a:cubicBezTo>
                    <a:cubicBezTo>
                      <a:pt x="36" y="29"/>
                      <a:pt x="34" y="31"/>
                      <a:pt x="31" y="3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sp>
            <p:nvSpPr>
              <p:cNvPr id="48" name="Freeform 22"/>
              <p:cNvSpPr>
                <a:spLocks noEditPoints="1"/>
              </p:cNvSpPr>
              <p:nvPr/>
            </p:nvSpPr>
            <p:spPr bwMode="auto">
              <a:xfrm>
                <a:off x="7708106" y="887412"/>
                <a:ext cx="552450" cy="503238"/>
              </a:xfrm>
              <a:custGeom>
                <a:avLst/>
                <a:gdLst>
                  <a:gd name="T0" fmla="*/ 77 w 77"/>
                  <a:gd name="T1" fmla="*/ 33 h 70"/>
                  <a:gd name="T2" fmla="*/ 38 w 77"/>
                  <a:gd name="T3" fmla="*/ 0 h 70"/>
                  <a:gd name="T4" fmla="*/ 0 w 77"/>
                  <a:gd name="T5" fmla="*/ 33 h 70"/>
                  <a:gd name="T6" fmla="*/ 38 w 77"/>
                  <a:gd name="T7" fmla="*/ 66 h 70"/>
                  <a:gd name="T8" fmla="*/ 52 w 77"/>
                  <a:gd name="T9" fmla="*/ 63 h 70"/>
                  <a:gd name="T10" fmla="*/ 64 w 77"/>
                  <a:gd name="T11" fmla="*/ 70 h 70"/>
                  <a:gd name="T12" fmla="*/ 61 w 77"/>
                  <a:gd name="T13" fmla="*/ 59 h 70"/>
                  <a:gd name="T14" fmla="*/ 77 w 77"/>
                  <a:gd name="T15" fmla="*/ 33 h 70"/>
                  <a:gd name="T16" fmla="*/ 26 w 77"/>
                  <a:gd name="T17" fmla="*/ 27 h 70"/>
                  <a:gd name="T18" fmla="*/ 21 w 77"/>
                  <a:gd name="T19" fmla="*/ 23 h 70"/>
                  <a:gd name="T20" fmla="*/ 26 w 77"/>
                  <a:gd name="T21" fmla="*/ 18 h 70"/>
                  <a:gd name="T22" fmla="*/ 32 w 77"/>
                  <a:gd name="T23" fmla="*/ 23 h 70"/>
                  <a:gd name="T24" fmla="*/ 26 w 77"/>
                  <a:gd name="T25" fmla="*/ 27 h 70"/>
                  <a:gd name="T26" fmla="*/ 51 w 77"/>
                  <a:gd name="T27" fmla="*/ 27 h 70"/>
                  <a:gd name="T28" fmla="*/ 46 w 77"/>
                  <a:gd name="T29" fmla="*/ 23 h 70"/>
                  <a:gd name="T30" fmla="*/ 51 w 77"/>
                  <a:gd name="T31" fmla="*/ 18 h 70"/>
                  <a:gd name="T32" fmla="*/ 56 w 77"/>
                  <a:gd name="T33" fmla="*/ 23 h 70"/>
                  <a:gd name="T34" fmla="*/ 51 w 77"/>
                  <a:gd name="T35" fmla="*/ 2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7" h="70">
                    <a:moveTo>
                      <a:pt x="77" y="33"/>
                    </a:moveTo>
                    <a:cubicBezTo>
                      <a:pt x="77" y="15"/>
                      <a:pt x="59" y="0"/>
                      <a:pt x="38" y="0"/>
                    </a:cubicBezTo>
                    <a:cubicBezTo>
                      <a:pt x="17" y="0"/>
                      <a:pt x="0" y="15"/>
                      <a:pt x="0" y="33"/>
                    </a:cubicBezTo>
                    <a:cubicBezTo>
                      <a:pt x="0" y="51"/>
                      <a:pt x="17" y="66"/>
                      <a:pt x="38" y="66"/>
                    </a:cubicBezTo>
                    <a:cubicBezTo>
                      <a:pt x="43" y="66"/>
                      <a:pt x="47" y="65"/>
                      <a:pt x="52" y="63"/>
                    </a:cubicBezTo>
                    <a:cubicBezTo>
                      <a:pt x="64" y="70"/>
                      <a:pt x="64" y="70"/>
                      <a:pt x="64" y="70"/>
                    </a:cubicBezTo>
                    <a:cubicBezTo>
                      <a:pt x="61" y="59"/>
                      <a:pt x="61" y="59"/>
                      <a:pt x="61" y="59"/>
                    </a:cubicBezTo>
                    <a:cubicBezTo>
                      <a:pt x="70" y="52"/>
                      <a:pt x="77" y="43"/>
                      <a:pt x="77" y="33"/>
                    </a:cubicBezTo>
                    <a:close/>
                    <a:moveTo>
                      <a:pt x="26" y="27"/>
                    </a:moveTo>
                    <a:cubicBezTo>
                      <a:pt x="24" y="27"/>
                      <a:pt x="21" y="25"/>
                      <a:pt x="21" y="23"/>
                    </a:cubicBezTo>
                    <a:cubicBezTo>
                      <a:pt x="21" y="21"/>
                      <a:pt x="24" y="18"/>
                      <a:pt x="26" y="18"/>
                    </a:cubicBezTo>
                    <a:cubicBezTo>
                      <a:pt x="29" y="18"/>
                      <a:pt x="32" y="21"/>
                      <a:pt x="32" y="23"/>
                    </a:cubicBezTo>
                    <a:cubicBezTo>
                      <a:pt x="32" y="25"/>
                      <a:pt x="29" y="27"/>
                      <a:pt x="26" y="27"/>
                    </a:cubicBezTo>
                    <a:close/>
                    <a:moveTo>
                      <a:pt x="51" y="27"/>
                    </a:moveTo>
                    <a:cubicBezTo>
                      <a:pt x="49" y="27"/>
                      <a:pt x="46" y="25"/>
                      <a:pt x="46" y="23"/>
                    </a:cubicBezTo>
                    <a:cubicBezTo>
                      <a:pt x="46" y="21"/>
                      <a:pt x="49" y="18"/>
                      <a:pt x="51" y="18"/>
                    </a:cubicBezTo>
                    <a:cubicBezTo>
                      <a:pt x="54" y="18"/>
                      <a:pt x="56" y="21"/>
                      <a:pt x="56" y="23"/>
                    </a:cubicBezTo>
                    <a:cubicBezTo>
                      <a:pt x="56" y="25"/>
                      <a:pt x="54" y="27"/>
                      <a:pt x="51"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grpSp>
      </p:grpSp>
      <p:grpSp>
        <p:nvGrpSpPr>
          <p:cNvPr id="49" name="组合 48"/>
          <p:cNvGrpSpPr/>
          <p:nvPr/>
        </p:nvGrpSpPr>
        <p:grpSpPr>
          <a:xfrm>
            <a:off x="6316749" y="4428413"/>
            <a:ext cx="1142851" cy="1143000"/>
            <a:chOff x="3120588" y="4631241"/>
            <a:chExt cx="1143000" cy="1143000"/>
          </a:xfrm>
        </p:grpSpPr>
        <p:sp>
          <p:nvSpPr>
            <p:cNvPr id="50" name="椭圆 49"/>
            <p:cNvSpPr/>
            <p:nvPr/>
          </p:nvSpPr>
          <p:spPr>
            <a:xfrm>
              <a:off x="3120588" y="4631241"/>
              <a:ext cx="1143000" cy="1143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sp>
          <p:nvSpPr>
            <p:cNvPr id="51" name="Freeform 39"/>
            <p:cNvSpPr>
              <a:spLocks noEditPoints="1"/>
            </p:cNvSpPr>
            <p:nvPr/>
          </p:nvSpPr>
          <p:spPr bwMode="auto">
            <a:xfrm>
              <a:off x="3341682" y="4900613"/>
              <a:ext cx="683882" cy="608774"/>
            </a:xfrm>
            <a:custGeom>
              <a:avLst/>
              <a:gdLst>
                <a:gd name="T0" fmla="*/ 115 w 115"/>
                <a:gd name="T1" fmla="*/ 37 h 102"/>
                <a:gd name="T2" fmla="*/ 114 w 115"/>
                <a:gd name="T3" fmla="*/ 36 h 102"/>
                <a:gd name="T4" fmla="*/ 101 w 115"/>
                <a:gd name="T5" fmla="*/ 36 h 102"/>
                <a:gd name="T6" fmla="*/ 79 w 115"/>
                <a:gd name="T7" fmla="*/ 36 h 102"/>
                <a:gd name="T8" fmla="*/ 74 w 115"/>
                <a:gd name="T9" fmla="*/ 27 h 102"/>
                <a:gd name="T10" fmla="*/ 60 w 115"/>
                <a:gd name="T11" fmla="*/ 0 h 102"/>
                <a:gd name="T12" fmla="*/ 58 w 115"/>
                <a:gd name="T13" fmla="*/ 0 h 102"/>
                <a:gd name="T14" fmla="*/ 45 w 115"/>
                <a:gd name="T15" fmla="*/ 27 h 102"/>
                <a:gd name="T16" fmla="*/ 40 w 115"/>
                <a:gd name="T17" fmla="*/ 36 h 102"/>
                <a:gd name="T18" fmla="*/ 18 w 115"/>
                <a:gd name="T19" fmla="*/ 36 h 102"/>
                <a:gd name="T20" fmla="*/ 0 w 115"/>
                <a:gd name="T21" fmla="*/ 36 h 102"/>
                <a:gd name="T22" fmla="*/ 0 w 115"/>
                <a:gd name="T23" fmla="*/ 37 h 102"/>
                <a:gd name="T24" fmla="*/ 7 w 115"/>
                <a:gd name="T25" fmla="*/ 42 h 102"/>
                <a:gd name="T26" fmla="*/ 27 w 115"/>
                <a:gd name="T27" fmla="*/ 60 h 102"/>
                <a:gd name="T28" fmla="*/ 23 w 115"/>
                <a:gd name="T29" fmla="*/ 100 h 102"/>
                <a:gd name="T30" fmla="*/ 26 w 115"/>
                <a:gd name="T31" fmla="*/ 102 h 102"/>
                <a:gd name="T32" fmla="*/ 59 w 115"/>
                <a:gd name="T33" fmla="*/ 81 h 102"/>
                <a:gd name="T34" fmla="*/ 92 w 115"/>
                <a:gd name="T35" fmla="*/ 102 h 102"/>
                <a:gd name="T36" fmla="*/ 95 w 115"/>
                <a:gd name="T37" fmla="*/ 100 h 102"/>
                <a:gd name="T38" fmla="*/ 88 w 115"/>
                <a:gd name="T39" fmla="*/ 60 h 102"/>
                <a:gd name="T40" fmla="*/ 107 w 115"/>
                <a:gd name="T41" fmla="*/ 43 h 102"/>
                <a:gd name="T42" fmla="*/ 115 w 115"/>
                <a:gd name="T43" fmla="*/ 37 h 102"/>
                <a:gd name="T44" fmla="*/ 31 w 115"/>
                <a:gd name="T45" fmla="*/ 76 h 102"/>
                <a:gd name="T46" fmla="*/ 68 w 115"/>
                <a:gd name="T47" fmla="*/ 46 h 102"/>
                <a:gd name="T48" fmla="*/ 33 w 115"/>
                <a:gd name="T49" fmla="*/ 40 h 102"/>
                <a:gd name="T50" fmla="*/ 86 w 115"/>
                <a:gd name="T51" fmla="*/ 40 h 102"/>
                <a:gd name="T52" fmla="*/ 54 w 115"/>
                <a:gd name="T53" fmla="*/ 69 h 102"/>
                <a:gd name="T54" fmla="*/ 87 w 115"/>
                <a:gd name="T55" fmla="*/ 76 h 102"/>
                <a:gd name="T56" fmla="*/ 31 w 115"/>
                <a:gd name="T57" fmla="*/ 76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15" h="102">
                  <a:moveTo>
                    <a:pt x="115" y="37"/>
                  </a:moveTo>
                  <a:cubicBezTo>
                    <a:pt x="115" y="36"/>
                    <a:pt x="115" y="36"/>
                    <a:pt x="114" y="36"/>
                  </a:cubicBezTo>
                  <a:cubicBezTo>
                    <a:pt x="101" y="36"/>
                    <a:pt x="101" y="36"/>
                    <a:pt x="101" y="36"/>
                  </a:cubicBezTo>
                  <a:cubicBezTo>
                    <a:pt x="79" y="36"/>
                    <a:pt x="79" y="36"/>
                    <a:pt x="79" y="36"/>
                  </a:cubicBezTo>
                  <a:cubicBezTo>
                    <a:pt x="74" y="27"/>
                    <a:pt x="74" y="27"/>
                    <a:pt x="74" y="27"/>
                  </a:cubicBezTo>
                  <a:cubicBezTo>
                    <a:pt x="60" y="0"/>
                    <a:pt x="60" y="0"/>
                    <a:pt x="60" y="0"/>
                  </a:cubicBezTo>
                  <a:cubicBezTo>
                    <a:pt x="59" y="0"/>
                    <a:pt x="59" y="0"/>
                    <a:pt x="58" y="0"/>
                  </a:cubicBezTo>
                  <a:cubicBezTo>
                    <a:pt x="45" y="27"/>
                    <a:pt x="45" y="27"/>
                    <a:pt x="45" y="27"/>
                  </a:cubicBezTo>
                  <a:cubicBezTo>
                    <a:pt x="40" y="36"/>
                    <a:pt x="40" y="36"/>
                    <a:pt x="40" y="36"/>
                  </a:cubicBezTo>
                  <a:cubicBezTo>
                    <a:pt x="18" y="36"/>
                    <a:pt x="18" y="36"/>
                    <a:pt x="18" y="36"/>
                  </a:cubicBezTo>
                  <a:cubicBezTo>
                    <a:pt x="0" y="36"/>
                    <a:pt x="0" y="36"/>
                    <a:pt x="0" y="36"/>
                  </a:cubicBezTo>
                  <a:cubicBezTo>
                    <a:pt x="0" y="37"/>
                    <a:pt x="0" y="37"/>
                    <a:pt x="0" y="37"/>
                  </a:cubicBezTo>
                  <a:cubicBezTo>
                    <a:pt x="7" y="42"/>
                    <a:pt x="7" y="42"/>
                    <a:pt x="7" y="42"/>
                  </a:cubicBezTo>
                  <a:cubicBezTo>
                    <a:pt x="27" y="60"/>
                    <a:pt x="27" y="60"/>
                    <a:pt x="27" y="60"/>
                  </a:cubicBezTo>
                  <a:cubicBezTo>
                    <a:pt x="23" y="100"/>
                    <a:pt x="23" y="100"/>
                    <a:pt x="23" y="100"/>
                  </a:cubicBezTo>
                  <a:cubicBezTo>
                    <a:pt x="23" y="102"/>
                    <a:pt x="23" y="102"/>
                    <a:pt x="26" y="102"/>
                  </a:cubicBezTo>
                  <a:cubicBezTo>
                    <a:pt x="59" y="81"/>
                    <a:pt x="59" y="81"/>
                    <a:pt x="59" y="81"/>
                  </a:cubicBezTo>
                  <a:cubicBezTo>
                    <a:pt x="92" y="102"/>
                    <a:pt x="92" y="102"/>
                    <a:pt x="92" y="102"/>
                  </a:cubicBezTo>
                  <a:cubicBezTo>
                    <a:pt x="93" y="102"/>
                    <a:pt x="93" y="102"/>
                    <a:pt x="95" y="100"/>
                  </a:cubicBezTo>
                  <a:cubicBezTo>
                    <a:pt x="88" y="60"/>
                    <a:pt x="88" y="60"/>
                    <a:pt x="88" y="60"/>
                  </a:cubicBezTo>
                  <a:cubicBezTo>
                    <a:pt x="107" y="43"/>
                    <a:pt x="107" y="43"/>
                    <a:pt x="107" y="43"/>
                  </a:cubicBezTo>
                  <a:lnTo>
                    <a:pt x="115" y="37"/>
                  </a:lnTo>
                  <a:close/>
                  <a:moveTo>
                    <a:pt x="31" y="76"/>
                  </a:moveTo>
                  <a:cubicBezTo>
                    <a:pt x="68" y="46"/>
                    <a:pt x="68" y="46"/>
                    <a:pt x="68" y="46"/>
                  </a:cubicBezTo>
                  <a:cubicBezTo>
                    <a:pt x="33" y="40"/>
                    <a:pt x="33" y="40"/>
                    <a:pt x="33" y="40"/>
                  </a:cubicBezTo>
                  <a:cubicBezTo>
                    <a:pt x="86" y="40"/>
                    <a:pt x="86" y="40"/>
                    <a:pt x="86" y="40"/>
                  </a:cubicBezTo>
                  <a:cubicBezTo>
                    <a:pt x="54" y="69"/>
                    <a:pt x="54" y="69"/>
                    <a:pt x="54" y="69"/>
                  </a:cubicBezTo>
                  <a:cubicBezTo>
                    <a:pt x="87" y="76"/>
                    <a:pt x="87" y="76"/>
                    <a:pt x="87" y="76"/>
                  </a:cubicBezTo>
                  <a:lnTo>
                    <a:pt x="31" y="7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grpSp>
      <p:sp>
        <p:nvSpPr>
          <p:cNvPr id="52" name="矩形 51"/>
          <p:cNvSpPr/>
          <p:nvPr/>
        </p:nvSpPr>
        <p:spPr>
          <a:xfrm>
            <a:off x="7830449" y="4428413"/>
            <a:ext cx="1117469" cy="400110"/>
          </a:xfrm>
          <a:prstGeom prst="rect">
            <a:avLst/>
          </a:prstGeom>
        </p:spPr>
        <p:txBody>
          <a:bodyPr wrap="none">
            <a:spAutoFit/>
          </a:bodyPr>
          <a:lstStyle/>
          <a:p>
            <a:r>
              <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rPr>
              <a:t>QQ</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空间</a:t>
            </a:r>
          </a:p>
        </p:txBody>
      </p:sp>
      <p:sp>
        <p:nvSpPr>
          <p:cNvPr id="53" name="矩形 52"/>
          <p:cNvSpPr/>
          <p:nvPr/>
        </p:nvSpPr>
        <p:spPr>
          <a:xfrm>
            <a:off x="2359169" y="2240659"/>
            <a:ext cx="1210430" cy="400110"/>
          </a:xfrm>
          <a:prstGeom prst="rect">
            <a:avLst/>
          </a:prstGeom>
        </p:spPr>
        <p:txBody>
          <a:bodyPr wrap="none">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微信营销</a:t>
            </a:r>
          </a:p>
        </p:txBody>
      </p:sp>
      <p:sp>
        <p:nvSpPr>
          <p:cNvPr id="54" name="矩形 53"/>
          <p:cNvSpPr/>
          <p:nvPr/>
        </p:nvSpPr>
        <p:spPr>
          <a:xfrm>
            <a:off x="2359169" y="4428413"/>
            <a:ext cx="1210430" cy="400110"/>
          </a:xfrm>
          <a:prstGeom prst="rect">
            <a:avLst/>
          </a:prstGeom>
        </p:spPr>
        <p:txBody>
          <a:bodyPr wrap="none">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微博营销</a:t>
            </a:r>
          </a:p>
        </p:txBody>
      </p:sp>
      <p:sp>
        <p:nvSpPr>
          <p:cNvPr id="55" name="矩形 54"/>
          <p:cNvSpPr/>
          <p:nvPr/>
        </p:nvSpPr>
        <p:spPr>
          <a:xfrm>
            <a:off x="7823022" y="2281934"/>
            <a:ext cx="1466877" cy="400110"/>
          </a:xfrm>
          <a:prstGeom prst="rect">
            <a:avLst/>
          </a:prstGeom>
        </p:spPr>
        <p:txBody>
          <a:bodyPr wrap="none">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朋友圈推广</a:t>
            </a:r>
          </a:p>
        </p:txBody>
      </p:sp>
      <p:grpSp>
        <p:nvGrpSpPr>
          <p:cNvPr id="56" name="组合 55"/>
          <p:cNvGrpSpPr/>
          <p:nvPr/>
        </p:nvGrpSpPr>
        <p:grpSpPr>
          <a:xfrm>
            <a:off x="6316749" y="2235297"/>
            <a:ext cx="1142851" cy="1143000"/>
            <a:chOff x="3171979" y="2601186"/>
            <a:chExt cx="1143000" cy="1143000"/>
          </a:xfrm>
        </p:grpSpPr>
        <p:sp>
          <p:nvSpPr>
            <p:cNvPr id="57" name="椭圆 56"/>
            <p:cNvSpPr/>
            <p:nvPr/>
          </p:nvSpPr>
          <p:spPr>
            <a:xfrm>
              <a:off x="3171979" y="2601186"/>
              <a:ext cx="1143000" cy="1143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50000"/>
                    <a:lumOff val="50000"/>
                  </a:schemeClr>
                </a:solidFill>
              </a:endParaRPr>
            </a:p>
          </p:txBody>
        </p:sp>
        <p:grpSp>
          <p:nvGrpSpPr>
            <p:cNvPr id="58" name="组合 57"/>
            <p:cNvGrpSpPr/>
            <p:nvPr/>
          </p:nvGrpSpPr>
          <p:grpSpPr>
            <a:xfrm>
              <a:off x="3415646" y="2854325"/>
              <a:ext cx="655362" cy="629408"/>
              <a:chOff x="654050" y="2686050"/>
              <a:chExt cx="801688" cy="769938"/>
            </a:xfrm>
            <a:solidFill>
              <a:schemeClr val="bg1"/>
            </a:solidFill>
          </p:grpSpPr>
          <p:sp>
            <p:nvSpPr>
              <p:cNvPr id="59" name="Freeform 43"/>
              <p:cNvSpPr>
                <a:spLocks/>
              </p:cNvSpPr>
              <p:nvPr/>
            </p:nvSpPr>
            <p:spPr bwMode="auto">
              <a:xfrm>
                <a:off x="654050" y="2716213"/>
                <a:ext cx="430212" cy="344488"/>
              </a:xfrm>
              <a:custGeom>
                <a:avLst/>
                <a:gdLst>
                  <a:gd name="T0" fmla="*/ 27 w 60"/>
                  <a:gd name="T1" fmla="*/ 47 h 48"/>
                  <a:gd name="T2" fmla="*/ 33 w 60"/>
                  <a:gd name="T3" fmla="*/ 46 h 48"/>
                  <a:gd name="T4" fmla="*/ 56 w 60"/>
                  <a:gd name="T5" fmla="*/ 44 h 48"/>
                  <a:gd name="T6" fmla="*/ 60 w 60"/>
                  <a:gd name="T7" fmla="*/ 45 h 48"/>
                  <a:gd name="T8" fmla="*/ 60 w 60"/>
                  <a:gd name="T9" fmla="*/ 44 h 48"/>
                  <a:gd name="T10" fmla="*/ 55 w 60"/>
                  <a:gd name="T11" fmla="*/ 20 h 48"/>
                  <a:gd name="T12" fmla="*/ 50 w 60"/>
                  <a:gd name="T13" fmla="*/ 7 h 48"/>
                  <a:gd name="T14" fmla="*/ 42 w 60"/>
                  <a:gd name="T15" fmla="*/ 2 h 48"/>
                  <a:gd name="T16" fmla="*/ 25 w 60"/>
                  <a:gd name="T17" fmla="*/ 6 h 48"/>
                  <a:gd name="T18" fmla="*/ 19 w 60"/>
                  <a:gd name="T19" fmla="*/ 23 h 48"/>
                  <a:gd name="T20" fmla="*/ 17 w 60"/>
                  <a:gd name="T21" fmla="*/ 23 h 48"/>
                  <a:gd name="T22" fmla="*/ 5 w 60"/>
                  <a:gd name="T23" fmla="*/ 39 h 48"/>
                  <a:gd name="T24" fmla="*/ 14 w 60"/>
                  <a:gd name="T25" fmla="*/ 47 h 48"/>
                  <a:gd name="T26" fmla="*/ 27 w 60"/>
                  <a:gd name="T27" fmla="*/ 4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48">
                    <a:moveTo>
                      <a:pt x="27" y="47"/>
                    </a:moveTo>
                    <a:cubicBezTo>
                      <a:pt x="30" y="46"/>
                      <a:pt x="32" y="46"/>
                      <a:pt x="33" y="46"/>
                    </a:cubicBezTo>
                    <a:cubicBezTo>
                      <a:pt x="43" y="44"/>
                      <a:pt x="52" y="44"/>
                      <a:pt x="56" y="44"/>
                    </a:cubicBezTo>
                    <a:cubicBezTo>
                      <a:pt x="57" y="44"/>
                      <a:pt x="60" y="44"/>
                      <a:pt x="60" y="45"/>
                    </a:cubicBezTo>
                    <a:cubicBezTo>
                      <a:pt x="60" y="44"/>
                      <a:pt x="60" y="44"/>
                      <a:pt x="60" y="44"/>
                    </a:cubicBezTo>
                    <a:cubicBezTo>
                      <a:pt x="60" y="38"/>
                      <a:pt x="57" y="28"/>
                      <a:pt x="55" y="20"/>
                    </a:cubicBezTo>
                    <a:cubicBezTo>
                      <a:pt x="54" y="13"/>
                      <a:pt x="51" y="8"/>
                      <a:pt x="50" y="7"/>
                    </a:cubicBezTo>
                    <a:cubicBezTo>
                      <a:pt x="47" y="3"/>
                      <a:pt x="42" y="2"/>
                      <a:pt x="42" y="2"/>
                    </a:cubicBezTo>
                    <a:cubicBezTo>
                      <a:pt x="33" y="0"/>
                      <a:pt x="25" y="6"/>
                      <a:pt x="25" y="6"/>
                    </a:cubicBezTo>
                    <a:cubicBezTo>
                      <a:pt x="15" y="12"/>
                      <a:pt x="19" y="23"/>
                      <a:pt x="19" y="23"/>
                    </a:cubicBezTo>
                    <a:cubicBezTo>
                      <a:pt x="19" y="23"/>
                      <a:pt x="18" y="23"/>
                      <a:pt x="17" y="23"/>
                    </a:cubicBezTo>
                    <a:cubicBezTo>
                      <a:pt x="0" y="23"/>
                      <a:pt x="5" y="39"/>
                      <a:pt x="5" y="39"/>
                    </a:cubicBezTo>
                    <a:cubicBezTo>
                      <a:pt x="7" y="44"/>
                      <a:pt x="11" y="47"/>
                      <a:pt x="14" y="47"/>
                    </a:cubicBezTo>
                    <a:cubicBezTo>
                      <a:pt x="18" y="48"/>
                      <a:pt x="24" y="47"/>
                      <a:pt x="27" y="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sp>
            <p:nvSpPr>
              <p:cNvPr id="60" name="Freeform 44"/>
              <p:cNvSpPr>
                <a:spLocks/>
              </p:cNvSpPr>
              <p:nvPr/>
            </p:nvSpPr>
            <p:spPr bwMode="auto">
              <a:xfrm>
                <a:off x="1076325" y="2686050"/>
                <a:ext cx="336550" cy="352425"/>
              </a:xfrm>
              <a:custGeom>
                <a:avLst/>
                <a:gdLst>
                  <a:gd name="T0" fmla="*/ 1 w 47"/>
                  <a:gd name="T1" fmla="*/ 48 h 49"/>
                  <a:gd name="T2" fmla="*/ 1 w 47"/>
                  <a:gd name="T3" fmla="*/ 49 h 49"/>
                  <a:gd name="T4" fmla="*/ 25 w 47"/>
                  <a:gd name="T5" fmla="*/ 44 h 49"/>
                  <a:gd name="T6" fmla="*/ 38 w 47"/>
                  <a:gd name="T7" fmla="*/ 40 h 49"/>
                  <a:gd name="T8" fmla="*/ 43 w 47"/>
                  <a:gd name="T9" fmla="*/ 34 h 49"/>
                  <a:gd name="T10" fmla="*/ 42 w 47"/>
                  <a:gd name="T11" fmla="*/ 17 h 49"/>
                  <a:gd name="T12" fmla="*/ 28 w 47"/>
                  <a:gd name="T13" fmla="*/ 12 h 49"/>
                  <a:gd name="T14" fmla="*/ 25 w 47"/>
                  <a:gd name="T15" fmla="*/ 14 h 49"/>
                  <a:gd name="T16" fmla="*/ 25 w 47"/>
                  <a:gd name="T17" fmla="*/ 9 h 49"/>
                  <a:gd name="T18" fmla="*/ 11 w 47"/>
                  <a:gd name="T19" fmla="*/ 2 h 49"/>
                  <a:gd name="T20" fmla="*/ 2 w 47"/>
                  <a:gd name="T21" fmla="*/ 8 h 49"/>
                  <a:gd name="T22" fmla="*/ 0 w 47"/>
                  <a:gd name="T23" fmla="*/ 18 h 49"/>
                  <a:gd name="T24" fmla="*/ 1 w 47"/>
                  <a:gd name="T25" fmla="*/ 46 h 49"/>
                  <a:gd name="T26" fmla="*/ 1 w 47"/>
                  <a:gd name="T27" fmla="*/ 48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7" h="49">
                    <a:moveTo>
                      <a:pt x="1" y="48"/>
                    </a:moveTo>
                    <a:cubicBezTo>
                      <a:pt x="1" y="49"/>
                      <a:pt x="1" y="49"/>
                      <a:pt x="1" y="49"/>
                    </a:cubicBezTo>
                    <a:cubicBezTo>
                      <a:pt x="9" y="46"/>
                      <a:pt x="12" y="45"/>
                      <a:pt x="25" y="44"/>
                    </a:cubicBezTo>
                    <a:cubicBezTo>
                      <a:pt x="32" y="43"/>
                      <a:pt x="37" y="41"/>
                      <a:pt x="38" y="40"/>
                    </a:cubicBezTo>
                    <a:cubicBezTo>
                      <a:pt x="41" y="37"/>
                      <a:pt x="43" y="34"/>
                      <a:pt x="43" y="34"/>
                    </a:cubicBezTo>
                    <a:cubicBezTo>
                      <a:pt x="47" y="25"/>
                      <a:pt x="43" y="18"/>
                      <a:pt x="42" y="17"/>
                    </a:cubicBezTo>
                    <a:cubicBezTo>
                      <a:pt x="36" y="8"/>
                      <a:pt x="28" y="12"/>
                      <a:pt x="28" y="12"/>
                    </a:cubicBezTo>
                    <a:cubicBezTo>
                      <a:pt x="28" y="13"/>
                      <a:pt x="26" y="13"/>
                      <a:pt x="25" y="14"/>
                    </a:cubicBezTo>
                    <a:cubicBezTo>
                      <a:pt x="25" y="13"/>
                      <a:pt x="25" y="10"/>
                      <a:pt x="25" y="9"/>
                    </a:cubicBezTo>
                    <a:cubicBezTo>
                      <a:pt x="23" y="0"/>
                      <a:pt x="13" y="1"/>
                      <a:pt x="11" y="2"/>
                    </a:cubicBezTo>
                    <a:cubicBezTo>
                      <a:pt x="5" y="3"/>
                      <a:pt x="3" y="6"/>
                      <a:pt x="2" y="8"/>
                    </a:cubicBezTo>
                    <a:cubicBezTo>
                      <a:pt x="0" y="12"/>
                      <a:pt x="0" y="14"/>
                      <a:pt x="0" y="18"/>
                    </a:cubicBezTo>
                    <a:cubicBezTo>
                      <a:pt x="0" y="27"/>
                      <a:pt x="0" y="36"/>
                      <a:pt x="1" y="46"/>
                    </a:cubicBezTo>
                    <a:cubicBezTo>
                      <a:pt x="1" y="47"/>
                      <a:pt x="1" y="48"/>
                      <a:pt x="1" y="4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sp>
            <p:nvSpPr>
              <p:cNvPr id="61" name="Freeform 45"/>
              <p:cNvSpPr>
                <a:spLocks/>
              </p:cNvSpPr>
              <p:nvPr/>
            </p:nvSpPr>
            <p:spPr bwMode="auto">
              <a:xfrm>
                <a:off x="747713" y="3046413"/>
                <a:ext cx="365125" cy="409575"/>
              </a:xfrm>
              <a:custGeom>
                <a:avLst/>
                <a:gdLst>
                  <a:gd name="T0" fmla="*/ 45 w 51"/>
                  <a:gd name="T1" fmla="*/ 0 h 57"/>
                  <a:gd name="T2" fmla="*/ 41 w 51"/>
                  <a:gd name="T3" fmla="*/ 0 h 57"/>
                  <a:gd name="T4" fmla="*/ 14 w 51"/>
                  <a:gd name="T5" fmla="*/ 7 h 57"/>
                  <a:gd name="T6" fmla="*/ 5 w 51"/>
                  <a:gd name="T7" fmla="*/ 14 h 57"/>
                  <a:gd name="T8" fmla="*/ 1 w 51"/>
                  <a:gd name="T9" fmla="*/ 25 h 57"/>
                  <a:gd name="T10" fmla="*/ 14 w 51"/>
                  <a:gd name="T11" fmla="*/ 41 h 57"/>
                  <a:gd name="T12" fmla="*/ 19 w 51"/>
                  <a:gd name="T13" fmla="*/ 41 h 57"/>
                  <a:gd name="T14" fmla="*/ 19 w 51"/>
                  <a:gd name="T15" fmla="*/ 43 h 57"/>
                  <a:gd name="T16" fmla="*/ 27 w 51"/>
                  <a:gd name="T17" fmla="*/ 54 h 57"/>
                  <a:gd name="T18" fmla="*/ 48 w 51"/>
                  <a:gd name="T19" fmla="*/ 48 h 57"/>
                  <a:gd name="T20" fmla="*/ 51 w 51"/>
                  <a:gd name="T21" fmla="*/ 39 h 57"/>
                  <a:gd name="T22" fmla="*/ 50 w 51"/>
                  <a:gd name="T23" fmla="*/ 24 h 57"/>
                  <a:gd name="T24" fmla="*/ 45 w 51"/>
                  <a:gd name="T25"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57">
                    <a:moveTo>
                      <a:pt x="45" y="0"/>
                    </a:moveTo>
                    <a:cubicBezTo>
                      <a:pt x="45" y="0"/>
                      <a:pt x="42" y="0"/>
                      <a:pt x="41" y="0"/>
                    </a:cubicBezTo>
                    <a:cubicBezTo>
                      <a:pt x="30" y="1"/>
                      <a:pt x="21" y="4"/>
                      <a:pt x="14" y="7"/>
                    </a:cubicBezTo>
                    <a:cubicBezTo>
                      <a:pt x="11" y="9"/>
                      <a:pt x="7" y="11"/>
                      <a:pt x="5" y="14"/>
                    </a:cubicBezTo>
                    <a:cubicBezTo>
                      <a:pt x="4" y="16"/>
                      <a:pt x="1" y="19"/>
                      <a:pt x="1" y="25"/>
                    </a:cubicBezTo>
                    <a:cubicBezTo>
                      <a:pt x="1" y="27"/>
                      <a:pt x="0" y="40"/>
                      <a:pt x="14" y="41"/>
                    </a:cubicBezTo>
                    <a:cubicBezTo>
                      <a:pt x="15" y="41"/>
                      <a:pt x="19" y="41"/>
                      <a:pt x="19" y="41"/>
                    </a:cubicBezTo>
                    <a:cubicBezTo>
                      <a:pt x="19" y="41"/>
                      <a:pt x="19" y="42"/>
                      <a:pt x="19" y="43"/>
                    </a:cubicBezTo>
                    <a:cubicBezTo>
                      <a:pt x="19" y="43"/>
                      <a:pt x="20" y="51"/>
                      <a:pt x="27" y="54"/>
                    </a:cubicBezTo>
                    <a:cubicBezTo>
                      <a:pt x="30" y="56"/>
                      <a:pt x="42" y="57"/>
                      <a:pt x="48" y="48"/>
                    </a:cubicBezTo>
                    <a:cubicBezTo>
                      <a:pt x="49" y="48"/>
                      <a:pt x="51" y="43"/>
                      <a:pt x="51" y="39"/>
                    </a:cubicBezTo>
                    <a:cubicBezTo>
                      <a:pt x="51" y="38"/>
                      <a:pt x="51" y="32"/>
                      <a:pt x="50" y="24"/>
                    </a:cubicBezTo>
                    <a:cubicBezTo>
                      <a:pt x="47" y="14"/>
                      <a:pt x="45" y="8"/>
                      <a:pt x="4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sp>
            <p:nvSpPr>
              <p:cNvPr id="62" name="Freeform 46"/>
              <p:cNvSpPr>
                <a:spLocks/>
              </p:cNvSpPr>
              <p:nvPr/>
            </p:nvSpPr>
            <p:spPr bwMode="auto">
              <a:xfrm>
                <a:off x="1084263" y="3024188"/>
                <a:ext cx="371475" cy="323850"/>
              </a:xfrm>
              <a:custGeom>
                <a:avLst/>
                <a:gdLst>
                  <a:gd name="T0" fmla="*/ 45 w 52"/>
                  <a:gd name="T1" fmla="*/ 4 h 45"/>
                  <a:gd name="T2" fmla="*/ 38 w 52"/>
                  <a:gd name="T3" fmla="*/ 1 h 45"/>
                  <a:gd name="T4" fmla="*/ 24 w 52"/>
                  <a:gd name="T5" fmla="*/ 0 h 45"/>
                  <a:gd name="T6" fmla="*/ 0 w 52"/>
                  <a:gd name="T7" fmla="*/ 3 h 45"/>
                  <a:gd name="T8" fmla="*/ 1 w 52"/>
                  <a:gd name="T9" fmla="*/ 6 h 45"/>
                  <a:gd name="T10" fmla="*/ 10 w 52"/>
                  <a:gd name="T11" fmla="*/ 33 h 45"/>
                  <a:gd name="T12" fmla="*/ 14 w 52"/>
                  <a:gd name="T13" fmla="*/ 41 h 45"/>
                  <a:gd name="T14" fmla="*/ 24 w 52"/>
                  <a:gd name="T15" fmla="*/ 45 h 45"/>
                  <a:gd name="T16" fmla="*/ 37 w 52"/>
                  <a:gd name="T17" fmla="*/ 34 h 45"/>
                  <a:gd name="T18" fmla="*/ 36 w 52"/>
                  <a:gd name="T19" fmla="*/ 28 h 45"/>
                  <a:gd name="T20" fmla="*/ 36 w 52"/>
                  <a:gd name="T21" fmla="*/ 28 h 45"/>
                  <a:gd name="T22" fmla="*/ 39 w 52"/>
                  <a:gd name="T23" fmla="*/ 28 h 45"/>
                  <a:gd name="T24" fmla="*/ 51 w 52"/>
                  <a:gd name="T25" fmla="*/ 20 h 45"/>
                  <a:gd name="T26" fmla="*/ 45 w 52"/>
                  <a:gd name="T27" fmla="*/ 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2" h="45">
                    <a:moveTo>
                      <a:pt x="45" y="4"/>
                    </a:moveTo>
                    <a:cubicBezTo>
                      <a:pt x="45" y="4"/>
                      <a:pt x="43" y="3"/>
                      <a:pt x="38" y="1"/>
                    </a:cubicBezTo>
                    <a:cubicBezTo>
                      <a:pt x="37" y="1"/>
                      <a:pt x="32" y="0"/>
                      <a:pt x="24" y="0"/>
                    </a:cubicBezTo>
                    <a:cubicBezTo>
                      <a:pt x="13" y="1"/>
                      <a:pt x="8" y="3"/>
                      <a:pt x="0" y="3"/>
                    </a:cubicBezTo>
                    <a:cubicBezTo>
                      <a:pt x="1" y="4"/>
                      <a:pt x="1" y="5"/>
                      <a:pt x="1" y="6"/>
                    </a:cubicBezTo>
                    <a:cubicBezTo>
                      <a:pt x="3" y="15"/>
                      <a:pt x="7" y="25"/>
                      <a:pt x="10" y="33"/>
                    </a:cubicBezTo>
                    <a:cubicBezTo>
                      <a:pt x="11" y="36"/>
                      <a:pt x="12" y="38"/>
                      <a:pt x="14" y="41"/>
                    </a:cubicBezTo>
                    <a:cubicBezTo>
                      <a:pt x="16" y="43"/>
                      <a:pt x="19" y="45"/>
                      <a:pt x="24" y="45"/>
                    </a:cubicBezTo>
                    <a:cubicBezTo>
                      <a:pt x="27" y="45"/>
                      <a:pt x="38" y="43"/>
                      <a:pt x="37" y="34"/>
                    </a:cubicBezTo>
                    <a:cubicBezTo>
                      <a:pt x="37" y="33"/>
                      <a:pt x="36" y="28"/>
                      <a:pt x="36" y="28"/>
                    </a:cubicBezTo>
                    <a:cubicBezTo>
                      <a:pt x="36" y="28"/>
                      <a:pt x="36" y="28"/>
                      <a:pt x="36" y="28"/>
                    </a:cubicBezTo>
                    <a:cubicBezTo>
                      <a:pt x="36" y="28"/>
                      <a:pt x="39" y="28"/>
                      <a:pt x="39" y="28"/>
                    </a:cubicBezTo>
                    <a:cubicBezTo>
                      <a:pt x="40" y="28"/>
                      <a:pt x="48" y="29"/>
                      <a:pt x="51" y="20"/>
                    </a:cubicBezTo>
                    <a:cubicBezTo>
                      <a:pt x="52" y="18"/>
                      <a:pt x="52" y="8"/>
                      <a:pt x="45"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50000"/>
                      <a:lumOff val="50000"/>
                    </a:schemeClr>
                  </a:solidFill>
                </a:endParaRPr>
              </a:p>
            </p:txBody>
          </p:sp>
        </p:grpSp>
      </p:grpSp>
      <p:sp>
        <p:nvSpPr>
          <p:cNvPr id="63" name="矩形 62"/>
          <p:cNvSpPr/>
          <p:nvPr/>
        </p:nvSpPr>
        <p:spPr>
          <a:xfrm>
            <a:off x="2366122" y="2605172"/>
            <a:ext cx="3663594" cy="1052596"/>
          </a:xfrm>
          <a:prstGeom prst="rect">
            <a:avLst/>
          </a:prstGeom>
        </p:spPr>
        <p:txBody>
          <a:bodyPr wrap="square">
            <a:spAutoFit/>
          </a:bodyPr>
          <a:lstStyle/>
          <a:p>
            <a:pPr>
              <a:lnSpc>
                <a:spcPct val="13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点击在此输入简要文字介绍</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，内容尽量概括精炼，不用多余的修饰文字，言简意赅</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说明</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内容</a:t>
            </a:r>
            <a:endParaRPr lang="zh-CN" altLang="en-US" sz="1600" dirty="0">
              <a:solidFill>
                <a:schemeClr val="tx1">
                  <a:lumMod val="50000"/>
                  <a:lumOff val="50000"/>
                </a:schemeClr>
              </a:solidFill>
            </a:endParaRPr>
          </a:p>
        </p:txBody>
      </p:sp>
      <p:sp>
        <p:nvSpPr>
          <p:cNvPr id="64" name="矩形 63"/>
          <p:cNvSpPr/>
          <p:nvPr/>
        </p:nvSpPr>
        <p:spPr>
          <a:xfrm>
            <a:off x="2352726" y="4780371"/>
            <a:ext cx="3647994" cy="1052596"/>
          </a:xfrm>
          <a:prstGeom prst="rect">
            <a:avLst/>
          </a:prstGeom>
        </p:spPr>
        <p:txBody>
          <a:bodyPr wrap="square">
            <a:spAutoFit/>
          </a:bodyPr>
          <a:lstStyle/>
          <a:p>
            <a:pPr>
              <a:lnSpc>
                <a:spcPct val="13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点击在此输入简要文字介绍</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，内容尽量概括精炼，不用多余的修饰文字，言简意赅</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说明内容</a:t>
            </a:r>
            <a:endParaRPr lang="zh-CN" altLang="en-US" sz="1600" dirty="0">
              <a:solidFill>
                <a:schemeClr val="tx1">
                  <a:lumMod val="50000"/>
                  <a:lumOff val="50000"/>
                </a:schemeClr>
              </a:solidFill>
            </a:endParaRPr>
          </a:p>
        </p:txBody>
      </p:sp>
      <p:sp>
        <p:nvSpPr>
          <p:cNvPr id="65" name="矩形 64"/>
          <p:cNvSpPr/>
          <p:nvPr/>
        </p:nvSpPr>
        <p:spPr>
          <a:xfrm>
            <a:off x="7813253" y="2583354"/>
            <a:ext cx="3693075" cy="1052596"/>
          </a:xfrm>
          <a:prstGeom prst="rect">
            <a:avLst/>
          </a:prstGeom>
        </p:spPr>
        <p:txBody>
          <a:bodyPr wrap="square">
            <a:spAutoFit/>
          </a:bodyPr>
          <a:lstStyle/>
          <a:p>
            <a:pPr>
              <a:lnSpc>
                <a:spcPct val="13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点击在此输入简要文字介绍</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，内容尽量概括精炼，不用多余的修饰文字，言简意赅</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说明内容</a:t>
            </a:r>
            <a:endParaRPr lang="zh-CN" altLang="en-US" sz="1600" dirty="0">
              <a:solidFill>
                <a:schemeClr val="tx1">
                  <a:lumMod val="50000"/>
                  <a:lumOff val="50000"/>
                </a:schemeClr>
              </a:solidFill>
            </a:endParaRPr>
          </a:p>
        </p:txBody>
      </p:sp>
      <p:sp>
        <p:nvSpPr>
          <p:cNvPr id="66" name="矩形 65"/>
          <p:cNvSpPr/>
          <p:nvPr/>
        </p:nvSpPr>
        <p:spPr>
          <a:xfrm>
            <a:off x="7799857" y="4758553"/>
            <a:ext cx="3706470" cy="1052596"/>
          </a:xfrm>
          <a:prstGeom prst="rect">
            <a:avLst/>
          </a:prstGeom>
        </p:spPr>
        <p:txBody>
          <a:bodyPr wrap="square">
            <a:spAutoFit/>
          </a:bodyPr>
          <a:lstStyle/>
          <a:p>
            <a:pPr>
              <a:lnSpc>
                <a:spcPct val="130000"/>
              </a:lnSpc>
            </a:pP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点击在此输入简要文字介绍</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，内容尽量概括精炼，不用多余的修饰文字，言简意赅</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说明内容</a:t>
            </a:r>
            <a:endParaRPr lang="zh-CN" altLang="en-US" sz="1600" dirty="0">
              <a:solidFill>
                <a:schemeClr val="tx1">
                  <a:lumMod val="50000"/>
                  <a:lumOff val="50000"/>
                </a:schemeClr>
              </a:solidFill>
            </a:endParaRPr>
          </a:p>
        </p:txBody>
      </p:sp>
      <p:sp>
        <p:nvSpPr>
          <p:cNvPr id="2" name="标题 1"/>
          <p:cNvSpPr>
            <a:spLocks noGrp="1"/>
          </p:cNvSpPr>
          <p:nvPr>
            <p:ph type="title"/>
          </p:nvPr>
        </p:nvSpPr>
        <p:spPr/>
        <p:txBody>
          <a:bodyPr/>
          <a:lstStyle/>
          <a:p>
            <a:r>
              <a:rPr lang="zh-CN" altLang="en-US" dirty="0"/>
              <a:t>单击此处添加标题</a:t>
            </a:r>
          </a:p>
        </p:txBody>
      </p:sp>
    </p:spTree>
    <p:extLst>
      <p:ext uri="{BB962C8B-B14F-4D97-AF65-F5344CB8AC3E}">
        <p14:creationId xmlns:p14="http://schemas.microsoft.com/office/powerpoint/2010/main" val="3791572325"/>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p:cTn id="7" dur="500" fill="hold"/>
                                        <p:tgtEl>
                                          <p:spTgt spid="44"/>
                                        </p:tgtEl>
                                        <p:attrNameLst>
                                          <p:attrName>ppt_w</p:attrName>
                                        </p:attrNameLst>
                                      </p:cBhvr>
                                      <p:tavLst>
                                        <p:tav tm="0">
                                          <p:val>
                                            <p:fltVal val="0"/>
                                          </p:val>
                                        </p:tav>
                                        <p:tav tm="100000">
                                          <p:val>
                                            <p:strVal val="#ppt_w"/>
                                          </p:val>
                                        </p:tav>
                                      </p:tavLst>
                                    </p:anim>
                                    <p:anim calcmode="lin" valueType="num">
                                      <p:cBhvr>
                                        <p:cTn id="8" dur="500" fill="hold"/>
                                        <p:tgtEl>
                                          <p:spTgt spid="4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56"/>
                                        </p:tgtEl>
                                        <p:attrNameLst>
                                          <p:attrName>style.visibility</p:attrName>
                                        </p:attrNameLst>
                                      </p:cBhvr>
                                      <p:to>
                                        <p:strVal val="visible"/>
                                      </p:to>
                                    </p:set>
                                    <p:anim calcmode="lin" valueType="num">
                                      <p:cBhvr>
                                        <p:cTn id="12" dur="500" fill="hold"/>
                                        <p:tgtEl>
                                          <p:spTgt spid="56"/>
                                        </p:tgtEl>
                                        <p:attrNameLst>
                                          <p:attrName>ppt_w</p:attrName>
                                        </p:attrNameLst>
                                      </p:cBhvr>
                                      <p:tavLst>
                                        <p:tav tm="0">
                                          <p:val>
                                            <p:fltVal val="0"/>
                                          </p:val>
                                        </p:tav>
                                        <p:tav tm="100000">
                                          <p:val>
                                            <p:strVal val="#ppt_w"/>
                                          </p:val>
                                        </p:tav>
                                      </p:tavLst>
                                    </p:anim>
                                    <p:anim calcmode="lin" valueType="num">
                                      <p:cBhvr>
                                        <p:cTn id="13" dur="500" fill="hold"/>
                                        <p:tgtEl>
                                          <p:spTgt spid="5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49"/>
                                        </p:tgtEl>
                                        <p:attrNameLst>
                                          <p:attrName>style.visibility</p:attrName>
                                        </p:attrNameLst>
                                      </p:cBhvr>
                                      <p:to>
                                        <p:strVal val="visible"/>
                                      </p:to>
                                    </p:set>
                                    <p:anim calcmode="lin" valueType="num">
                                      <p:cBhvr>
                                        <p:cTn id="22" dur="500" fill="hold"/>
                                        <p:tgtEl>
                                          <p:spTgt spid="49"/>
                                        </p:tgtEl>
                                        <p:attrNameLst>
                                          <p:attrName>ppt_w</p:attrName>
                                        </p:attrNameLst>
                                      </p:cBhvr>
                                      <p:tavLst>
                                        <p:tav tm="0">
                                          <p:val>
                                            <p:fltVal val="0"/>
                                          </p:val>
                                        </p:tav>
                                        <p:tav tm="100000">
                                          <p:val>
                                            <p:strVal val="#ppt_w"/>
                                          </p:val>
                                        </p:tav>
                                      </p:tavLst>
                                    </p:anim>
                                    <p:anim calcmode="lin" valueType="num">
                                      <p:cBhvr>
                                        <p:cTn id="23" dur="500" fill="hold"/>
                                        <p:tgtEl>
                                          <p:spTgt spid="49"/>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5" presetClass="entr" presetSubtype="0" fill="hold" grpId="0" nodeType="afterEffect">
                                  <p:stCondLst>
                                    <p:cond delay="0"/>
                                  </p:stCondLst>
                                  <p:childTnLst>
                                    <p:set>
                                      <p:cBhvr>
                                        <p:cTn id="26" dur="1" fill="hold">
                                          <p:stCondLst>
                                            <p:cond delay="0"/>
                                          </p:stCondLst>
                                        </p:cTn>
                                        <p:tgtEl>
                                          <p:spTgt spid="53"/>
                                        </p:tgtEl>
                                        <p:attrNameLst>
                                          <p:attrName>style.visibility</p:attrName>
                                        </p:attrNameLst>
                                      </p:cBhvr>
                                      <p:to>
                                        <p:strVal val="visible"/>
                                      </p:to>
                                    </p:set>
                                    <p:anim calcmode="lin" valueType="num">
                                      <p:cBhvr>
                                        <p:cTn id="27" dur="500" decel="50000" fill="hold">
                                          <p:stCondLst>
                                            <p:cond delay="0"/>
                                          </p:stCondLst>
                                        </p:cTn>
                                        <p:tgtEl>
                                          <p:spTgt spid="53"/>
                                        </p:tgtEl>
                                        <p:attrNameLst>
                                          <p:attrName>style.rotation</p:attrName>
                                        </p:attrNameLst>
                                      </p:cBhvr>
                                      <p:tavLst>
                                        <p:tav tm="0">
                                          <p:val>
                                            <p:fltVal val="-90"/>
                                          </p:val>
                                        </p:tav>
                                        <p:tav tm="100000">
                                          <p:val>
                                            <p:fltVal val="0"/>
                                          </p:val>
                                        </p:tav>
                                      </p:tavLst>
                                    </p:anim>
                                    <p:anim calcmode="lin" valueType="num">
                                      <p:cBhvr>
                                        <p:cTn id="28" dur="500" decel="50000" fill="hold">
                                          <p:stCondLst>
                                            <p:cond delay="0"/>
                                          </p:stCondLst>
                                        </p:cTn>
                                        <p:tgtEl>
                                          <p:spTgt spid="53"/>
                                        </p:tgtEl>
                                        <p:attrNameLst>
                                          <p:attrName>ppt_w</p:attrName>
                                        </p:attrNameLst>
                                      </p:cBhvr>
                                      <p:tavLst>
                                        <p:tav tm="0">
                                          <p:val>
                                            <p:strVal val="#ppt_w"/>
                                          </p:val>
                                        </p:tav>
                                        <p:tav tm="100000">
                                          <p:val>
                                            <p:strVal val="#ppt_w*.05"/>
                                          </p:val>
                                        </p:tav>
                                      </p:tavLst>
                                    </p:anim>
                                    <p:anim calcmode="lin" valueType="num">
                                      <p:cBhvr>
                                        <p:cTn id="29" dur="500" accel="50000" fill="hold">
                                          <p:stCondLst>
                                            <p:cond delay="500"/>
                                          </p:stCondLst>
                                        </p:cTn>
                                        <p:tgtEl>
                                          <p:spTgt spid="53"/>
                                        </p:tgtEl>
                                        <p:attrNameLst>
                                          <p:attrName>ppt_w</p:attrName>
                                        </p:attrNameLst>
                                      </p:cBhvr>
                                      <p:tavLst>
                                        <p:tav tm="0">
                                          <p:val>
                                            <p:strVal val="#ppt_w*.05"/>
                                          </p:val>
                                        </p:tav>
                                        <p:tav tm="100000">
                                          <p:val>
                                            <p:strVal val="#ppt_w"/>
                                          </p:val>
                                        </p:tav>
                                      </p:tavLst>
                                    </p:anim>
                                    <p:anim calcmode="lin" valueType="num">
                                      <p:cBhvr>
                                        <p:cTn id="30" dur="1000" fill="hold"/>
                                        <p:tgtEl>
                                          <p:spTgt spid="53"/>
                                        </p:tgtEl>
                                        <p:attrNameLst>
                                          <p:attrName>ppt_h</p:attrName>
                                        </p:attrNameLst>
                                      </p:cBhvr>
                                      <p:tavLst>
                                        <p:tav tm="0">
                                          <p:val>
                                            <p:strVal val="#ppt_h"/>
                                          </p:val>
                                        </p:tav>
                                        <p:tav tm="100000">
                                          <p:val>
                                            <p:strVal val="#ppt_h"/>
                                          </p:val>
                                        </p:tav>
                                      </p:tavLst>
                                    </p:anim>
                                    <p:anim calcmode="lin" valueType="num">
                                      <p:cBhvr>
                                        <p:cTn id="31" dur="500" decel="50000" fill="hold">
                                          <p:stCondLst>
                                            <p:cond delay="0"/>
                                          </p:stCondLst>
                                        </p:cTn>
                                        <p:tgtEl>
                                          <p:spTgt spid="53"/>
                                        </p:tgtEl>
                                        <p:attrNameLst>
                                          <p:attrName>ppt_x</p:attrName>
                                        </p:attrNameLst>
                                      </p:cBhvr>
                                      <p:tavLst>
                                        <p:tav tm="0">
                                          <p:val>
                                            <p:strVal val="#ppt_x+.4"/>
                                          </p:val>
                                        </p:tav>
                                        <p:tav tm="100000">
                                          <p:val>
                                            <p:strVal val="#ppt_x"/>
                                          </p:val>
                                        </p:tav>
                                      </p:tavLst>
                                    </p:anim>
                                    <p:anim calcmode="lin" valueType="num">
                                      <p:cBhvr>
                                        <p:cTn id="32" dur="500" decel="50000" fill="hold">
                                          <p:stCondLst>
                                            <p:cond delay="0"/>
                                          </p:stCondLst>
                                        </p:cTn>
                                        <p:tgtEl>
                                          <p:spTgt spid="53"/>
                                        </p:tgtEl>
                                        <p:attrNameLst>
                                          <p:attrName>ppt_y</p:attrName>
                                        </p:attrNameLst>
                                      </p:cBhvr>
                                      <p:tavLst>
                                        <p:tav tm="0">
                                          <p:val>
                                            <p:strVal val="#ppt_y-.2"/>
                                          </p:val>
                                        </p:tav>
                                        <p:tav tm="100000">
                                          <p:val>
                                            <p:strVal val="#ppt_y+.1"/>
                                          </p:val>
                                        </p:tav>
                                      </p:tavLst>
                                    </p:anim>
                                    <p:anim calcmode="lin" valueType="num">
                                      <p:cBhvr>
                                        <p:cTn id="33" dur="500" accel="50000" fill="hold">
                                          <p:stCondLst>
                                            <p:cond delay="500"/>
                                          </p:stCondLst>
                                        </p:cTn>
                                        <p:tgtEl>
                                          <p:spTgt spid="53"/>
                                        </p:tgtEl>
                                        <p:attrNameLst>
                                          <p:attrName>ppt_y</p:attrName>
                                        </p:attrNameLst>
                                      </p:cBhvr>
                                      <p:tavLst>
                                        <p:tav tm="0">
                                          <p:val>
                                            <p:strVal val="#ppt_y+.1"/>
                                          </p:val>
                                        </p:tav>
                                        <p:tav tm="100000">
                                          <p:val>
                                            <p:strVal val="#ppt_y"/>
                                          </p:val>
                                        </p:tav>
                                      </p:tavLst>
                                    </p:anim>
                                    <p:animEffect transition="in" filter="fade">
                                      <p:cBhvr>
                                        <p:cTn id="34" dur="1000" decel="50000">
                                          <p:stCondLst>
                                            <p:cond delay="0"/>
                                          </p:stCondLst>
                                        </p:cTn>
                                        <p:tgtEl>
                                          <p:spTgt spid="53"/>
                                        </p:tgtEl>
                                      </p:cBhvr>
                                    </p:animEffect>
                                  </p:childTnLst>
                                </p:cTn>
                              </p:par>
                            </p:childTnLst>
                          </p:cTn>
                        </p:par>
                        <p:par>
                          <p:cTn id="35" fill="hold">
                            <p:stCondLst>
                              <p:cond delay="3000"/>
                            </p:stCondLst>
                            <p:childTnLst>
                              <p:par>
                                <p:cTn id="36" presetID="25" presetClass="entr" presetSubtype="0" fill="hold" grpId="0" nodeType="afterEffect">
                                  <p:stCondLst>
                                    <p:cond delay="0"/>
                                  </p:stCondLst>
                                  <p:iterate type="wd">
                                    <p:tmPct val="10000"/>
                                  </p:iterate>
                                  <p:childTnLst>
                                    <p:set>
                                      <p:cBhvr>
                                        <p:cTn id="37" dur="1" fill="hold">
                                          <p:stCondLst>
                                            <p:cond delay="0"/>
                                          </p:stCondLst>
                                        </p:cTn>
                                        <p:tgtEl>
                                          <p:spTgt spid="63"/>
                                        </p:tgtEl>
                                        <p:attrNameLst>
                                          <p:attrName>style.visibility</p:attrName>
                                        </p:attrNameLst>
                                      </p:cBhvr>
                                      <p:to>
                                        <p:strVal val="visible"/>
                                      </p:to>
                                    </p:set>
                                    <p:anim calcmode="lin" valueType="num">
                                      <p:cBhvr>
                                        <p:cTn id="38" dur="500" decel="50000" fill="hold">
                                          <p:stCondLst>
                                            <p:cond delay="0"/>
                                          </p:stCondLst>
                                        </p:cTn>
                                        <p:tgtEl>
                                          <p:spTgt spid="63"/>
                                        </p:tgtEl>
                                        <p:attrNameLst>
                                          <p:attrName>style.rotation</p:attrName>
                                        </p:attrNameLst>
                                      </p:cBhvr>
                                      <p:tavLst>
                                        <p:tav tm="0">
                                          <p:val>
                                            <p:fltVal val="-90"/>
                                          </p:val>
                                        </p:tav>
                                        <p:tav tm="100000">
                                          <p:val>
                                            <p:fltVal val="0"/>
                                          </p:val>
                                        </p:tav>
                                      </p:tavLst>
                                    </p:anim>
                                    <p:anim calcmode="lin" valueType="num">
                                      <p:cBhvr>
                                        <p:cTn id="39" dur="500" decel="50000" fill="hold">
                                          <p:stCondLst>
                                            <p:cond delay="0"/>
                                          </p:stCondLst>
                                        </p:cTn>
                                        <p:tgtEl>
                                          <p:spTgt spid="63"/>
                                        </p:tgtEl>
                                        <p:attrNameLst>
                                          <p:attrName>ppt_w</p:attrName>
                                        </p:attrNameLst>
                                      </p:cBhvr>
                                      <p:tavLst>
                                        <p:tav tm="0">
                                          <p:val>
                                            <p:strVal val="#ppt_w"/>
                                          </p:val>
                                        </p:tav>
                                        <p:tav tm="100000">
                                          <p:val>
                                            <p:strVal val="#ppt_w*.05"/>
                                          </p:val>
                                        </p:tav>
                                      </p:tavLst>
                                    </p:anim>
                                    <p:anim calcmode="lin" valueType="num">
                                      <p:cBhvr>
                                        <p:cTn id="40" dur="500" accel="50000" fill="hold">
                                          <p:stCondLst>
                                            <p:cond delay="500"/>
                                          </p:stCondLst>
                                        </p:cTn>
                                        <p:tgtEl>
                                          <p:spTgt spid="63"/>
                                        </p:tgtEl>
                                        <p:attrNameLst>
                                          <p:attrName>ppt_w</p:attrName>
                                        </p:attrNameLst>
                                      </p:cBhvr>
                                      <p:tavLst>
                                        <p:tav tm="0">
                                          <p:val>
                                            <p:strVal val="#ppt_w*.05"/>
                                          </p:val>
                                        </p:tav>
                                        <p:tav tm="100000">
                                          <p:val>
                                            <p:strVal val="#ppt_w"/>
                                          </p:val>
                                        </p:tav>
                                      </p:tavLst>
                                    </p:anim>
                                    <p:anim calcmode="lin" valueType="num">
                                      <p:cBhvr>
                                        <p:cTn id="41" dur="1000" fill="hold"/>
                                        <p:tgtEl>
                                          <p:spTgt spid="63"/>
                                        </p:tgtEl>
                                        <p:attrNameLst>
                                          <p:attrName>ppt_h</p:attrName>
                                        </p:attrNameLst>
                                      </p:cBhvr>
                                      <p:tavLst>
                                        <p:tav tm="0">
                                          <p:val>
                                            <p:strVal val="#ppt_h"/>
                                          </p:val>
                                        </p:tav>
                                        <p:tav tm="100000">
                                          <p:val>
                                            <p:strVal val="#ppt_h"/>
                                          </p:val>
                                        </p:tav>
                                      </p:tavLst>
                                    </p:anim>
                                    <p:anim calcmode="lin" valueType="num">
                                      <p:cBhvr>
                                        <p:cTn id="42" dur="500" decel="50000" fill="hold">
                                          <p:stCondLst>
                                            <p:cond delay="0"/>
                                          </p:stCondLst>
                                        </p:cTn>
                                        <p:tgtEl>
                                          <p:spTgt spid="63"/>
                                        </p:tgtEl>
                                        <p:attrNameLst>
                                          <p:attrName>ppt_x</p:attrName>
                                        </p:attrNameLst>
                                      </p:cBhvr>
                                      <p:tavLst>
                                        <p:tav tm="0">
                                          <p:val>
                                            <p:strVal val="#ppt_x+.4"/>
                                          </p:val>
                                        </p:tav>
                                        <p:tav tm="100000">
                                          <p:val>
                                            <p:strVal val="#ppt_x"/>
                                          </p:val>
                                        </p:tav>
                                      </p:tavLst>
                                    </p:anim>
                                    <p:anim calcmode="lin" valueType="num">
                                      <p:cBhvr>
                                        <p:cTn id="43" dur="500" decel="50000" fill="hold">
                                          <p:stCondLst>
                                            <p:cond delay="0"/>
                                          </p:stCondLst>
                                        </p:cTn>
                                        <p:tgtEl>
                                          <p:spTgt spid="63"/>
                                        </p:tgtEl>
                                        <p:attrNameLst>
                                          <p:attrName>ppt_y</p:attrName>
                                        </p:attrNameLst>
                                      </p:cBhvr>
                                      <p:tavLst>
                                        <p:tav tm="0">
                                          <p:val>
                                            <p:strVal val="#ppt_y-.2"/>
                                          </p:val>
                                        </p:tav>
                                        <p:tav tm="100000">
                                          <p:val>
                                            <p:strVal val="#ppt_y+.1"/>
                                          </p:val>
                                        </p:tav>
                                      </p:tavLst>
                                    </p:anim>
                                    <p:anim calcmode="lin" valueType="num">
                                      <p:cBhvr>
                                        <p:cTn id="44" dur="500" accel="50000" fill="hold">
                                          <p:stCondLst>
                                            <p:cond delay="500"/>
                                          </p:stCondLst>
                                        </p:cTn>
                                        <p:tgtEl>
                                          <p:spTgt spid="63"/>
                                        </p:tgtEl>
                                        <p:attrNameLst>
                                          <p:attrName>ppt_y</p:attrName>
                                        </p:attrNameLst>
                                      </p:cBhvr>
                                      <p:tavLst>
                                        <p:tav tm="0">
                                          <p:val>
                                            <p:strVal val="#ppt_y+.1"/>
                                          </p:val>
                                        </p:tav>
                                        <p:tav tm="100000">
                                          <p:val>
                                            <p:strVal val="#ppt_y"/>
                                          </p:val>
                                        </p:tav>
                                      </p:tavLst>
                                    </p:anim>
                                    <p:animEffect transition="in" filter="fade">
                                      <p:cBhvr>
                                        <p:cTn id="45" dur="1000" decel="50000">
                                          <p:stCondLst>
                                            <p:cond delay="0"/>
                                          </p:stCondLst>
                                        </p:cTn>
                                        <p:tgtEl>
                                          <p:spTgt spid="63"/>
                                        </p:tgtEl>
                                      </p:cBhvr>
                                    </p:animEffect>
                                  </p:childTnLst>
                                </p:cTn>
                              </p:par>
                            </p:childTnLst>
                          </p:cTn>
                        </p:par>
                        <p:par>
                          <p:cTn id="46" fill="hold">
                            <p:stCondLst>
                              <p:cond delay="6000"/>
                            </p:stCondLst>
                            <p:childTnLst>
                              <p:par>
                                <p:cTn id="47" presetID="25" presetClass="entr" presetSubtype="0" fill="hold" grpId="0" nodeType="afterEffect">
                                  <p:stCondLst>
                                    <p:cond delay="0"/>
                                  </p:stCondLst>
                                  <p:childTnLst>
                                    <p:set>
                                      <p:cBhvr>
                                        <p:cTn id="48" dur="1" fill="hold">
                                          <p:stCondLst>
                                            <p:cond delay="0"/>
                                          </p:stCondLst>
                                        </p:cTn>
                                        <p:tgtEl>
                                          <p:spTgt spid="55"/>
                                        </p:tgtEl>
                                        <p:attrNameLst>
                                          <p:attrName>style.visibility</p:attrName>
                                        </p:attrNameLst>
                                      </p:cBhvr>
                                      <p:to>
                                        <p:strVal val="visible"/>
                                      </p:to>
                                    </p:set>
                                    <p:anim calcmode="lin" valueType="num">
                                      <p:cBhvr>
                                        <p:cTn id="49" dur="500" decel="50000" fill="hold">
                                          <p:stCondLst>
                                            <p:cond delay="0"/>
                                          </p:stCondLst>
                                        </p:cTn>
                                        <p:tgtEl>
                                          <p:spTgt spid="55"/>
                                        </p:tgtEl>
                                        <p:attrNameLst>
                                          <p:attrName>style.rotation</p:attrName>
                                        </p:attrNameLst>
                                      </p:cBhvr>
                                      <p:tavLst>
                                        <p:tav tm="0">
                                          <p:val>
                                            <p:fltVal val="-90"/>
                                          </p:val>
                                        </p:tav>
                                        <p:tav tm="100000">
                                          <p:val>
                                            <p:fltVal val="0"/>
                                          </p:val>
                                        </p:tav>
                                      </p:tavLst>
                                    </p:anim>
                                    <p:anim calcmode="lin" valueType="num">
                                      <p:cBhvr>
                                        <p:cTn id="50" dur="500" decel="50000" fill="hold">
                                          <p:stCondLst>
                                            <p:cond delay="0"/>
                                          </p:stCondLst>
                                        </p:cTn>
                                        <p:tgtEl>
                                          <p:spTgt spid="55"/>
                                        </p:tgtEl>
                                        <p:attrNameLst>
                                          <p:attrName>ppt_w</p:attrName>
                                        </p:attrNameLst>
                                      </p:cBhvr>
                                      <p:tavLst>
                                        <p:tav tm="0">
                                          <p:val>
                                            <p:strVal val="#ppt_w"/>
                                          </p:val>
                                        </p:tav>
                                        <p:tav tm="100000">
                                          <p:val>
                                            <p:strVal val="#ppt_w*.05"/>
                                          </p:val>
                                        </p:tav>
                                      </p:tavLst>
                                    </p:anim>
                                    <p:anim calcmode="lin" valueType="num">
                                      <p:cBhvr>
                                        <p:cTn id="51" dur="500" accel="50000" fill="hold">
                                          <p:stCondLst>
                                            <p:cond delay="500"/>
                                          </p:stCondLst>
                                        </p:cTn>
                                        <p:tgtEl>
                                          <p:spTgt spid="55"/>
                                        </p:tgtEl>
                                        <p:attrNameLst>
                                          <p:attrName>ppt_w</p:attrName>
                                        </p:attrNameLst>
                                      </p:cBhvr>
                                      <p:tavLst>
                                        <p:tav tm="0">
                                          <p:val>
                                            <p:strVal val="#ppt_w*.05"/>
                                          </p:val>
                                        </p:tav>
                                        <p:tav tm="100000">
                                          <p:val>
                                            <p:strVal val="#ppt_w"/>
                                          </p:val>
                                        </p:tav>
                                      </p:tavLst>
                                    </p:anim>
                                    <p:anim calcmode="lin" valueType="num">
                                      <p:cBhvr>
                                        <p:cTn id="52" dur="1000" fill="hold"/>
                                        <p:tgtEl>
                                          <p:spTgt spid="55"/>
                                        </p:tgtEl>
                                        <p:attrNameLst>
                                          <p:attrName>ppt_h</p:attrName>
                                        </p:attrNameLst>
                                      </p:cBhvr>
                                      <p:tavLst>
                                        <p:tav tm="0">
                                          <p:val>
                                            <p:strVal val="#ppt_h"/>
                                          </p:val>
                                        </p:tav>
                                        <p:tav tm="100000">
                                          <p:val>
                                            <p:strVal val="#ppt_h"/>
                                          </p:val>
                                        </p:tav>
                                      </p:tavLst>
                                    </p:anim>
                                    <p:anim calcmode="lin" valueType="num">
                                      <p:cBhvr>
                                        <p:cTn id="53" dur="500" decel="50000" fill="hold">
                                          <p:stCondLst>
                                            <p:cond delay="0"/>
                                          </p:stCondLst>
                                        </p:cTn>
                                        <p:tgtEl>
                                          <p:spTgt spid="55"/>
                                        </p:tgtEl>
                                        <p:attrNameLst>
                                          <p:attrName>ppt_x</p:attrName>
                                        </p:attrNameLst>
                                      </p:cBhvr>
                                      <p:tavLst>
                                        <p:tav tm="0">
                                          <p:val>
                                            <p:strVal val="#ppt_x+.4"/>
                                          </p:val>
                                        </p:tav>
                                        <p:tav tm="100000">
                                          <p:val>
                                            <p:strVal val="#ppt_x"/>
                                          </p:val>
                                        </p:tav>
                                      </p:tavLst>
                                    </p:anim>
                                    <p:anim calcmode="lin" valueType="num">
                                      <p:cBhvr>
                                        <p:cTn id="54" dur="500" decel="50000" fill="hold">
                                          <p:stCondLst>
                                            <p:cond delay="0"/>
                                          </p:stCondLst>
                                        </p:cTn>
                                        <p:tgtEl>
                                          <p:spTgt spid="55"/>
                                        </p:tgtEl>
                                        <p:attrNameLst>
                                          <p:attrName>ppt_y</p:attrName>
                                        </p:attrNameLst>
                                      </p:cBhvr>
                                      <p:tavLst>
                                        <p:tav tm="0">
                                          <p:val>
                                            <p:strVal val="#ppt_y-.2"/>
                                          </p:val>
                                        </p:tav>
                                        <p:tav tm="100000">
                                          <p:val>
                                            <p:strVal val="#ppt_y+.1"/>
                                          </p:val>
                                        </p:tav>
                                      </p:tavLst>
                                    </p:anim>
                                    <p:anim calcmode="lin" valueType="num">
                                      <p:cBhvr>
                                        <p:cTn id="55" dur="500" accel="50000" fill="hold">
                                          <p:stCondLst>
                                            <p:cond delay="500"/>
                                          </p:stCondLst>
                                        </p:cTn>
                                        <p:tgtEl>
                                          <p:spTgt spid="55"/>
                                        </p:tgtEl>
                                        <p:attrNameLst>
                                          <p:attrName>ppt_y</p:attrName>
                                        </p:attrNameLst>
                                      </p:cBhvr>
                                      <p:tavLst>
                                        <p:tav tm="0">
                                          <p:val>
                                            <p:strVal val="#ppt_y+.1"/>
                                          </p:val>
                                        </p:tav>
                                        <p:tav tm="100000">
                                          <p:val>
                                            <p:strVal val="#ppt_y"/>
                                          </p:val>
                                        </p:tav>
                                      </p:tavLst>
                                    </p:anim>
                                    <p:animEffect transition="in" filter="fade">
                                      <p:cBhvr>
                                        <p:cTn id="56" dur="1000" decel="50000">
                                          <p:stCondLst>
                                            <p:cond delay="0"/>
                                          </p:stCondLst>
                                        </p:cTn>
                                        <p:tgtEl>
                                          <p:spTgt spid="55"/>
                                        </p:tgtEl>
                                      </p:cBhvr>
                                    </p:animEffect>
                                  </p:childTnLst>
                                </p:cTn>
                              </p:par>
                            </p:childTnLst>
                          </p:cTn>
                        </p:par>
                        <p:par>
                          <p:cTn id="57" fill="hold">
                            <p:stCondLst>
                              <p:cond delay="7000"/>
                            </p:stCondLst>
                            <p:childTnLst>
                              <p:par>
                                <p:cTn id="58" presetID="25" presetClass="entr" presetSubtype="0" fill="hold" grpId="0" nodeType="afterEffect">
                                  <p:stCondLst>
                                    <p:cond delay="0"/>
                                  </p:stCondLst>
                                  <p:iterate type="wd">
                                    <p:tmPct val="10000"/>
                                  </p:iterate>
                                  <p:childTnLst>
                                    <p:set>
                                      <p:cBhvr>
                                        <p:cTn id="59" dur="1" fill="hold">
                                          <p:stCondLst>
                                            <p:cond delay="0"/>
                                          </p:stCondLst>
                                        </p:cTn>
                                        <p:tgtEl>
                                          <p:spTgt spid="65"/>
                                        </p:tgtEl>
                                        <p:attrNameLst>
                                          <p:attrName>style.visibility</p:attrName>
                                        </p:attrNameLst>
                                      </p:cBhvr>
                                      <p:to>
                                        <p:strVal val="visible"/>
                                      </p:to>
                                    </p:set>
                                    <p:anim calcmode="lin" valueType="num">
                                      <p:cBhvr>
                                        <p:cTn id="60" dur="500" decel="50000" fill="hold">
                                          <p:stCondLst>
                                            <p:cond delay="0"/>
                                          </p:stCondLst>
                                        </p:cTn>
                                        <p:tgtEl>
                                          <p:spTgt spid="65"/>
                                        </p:tgtEl>
                                        <p:attrNameLst>
                                          <p:attrName>style.rotation</p:attrName>
                                        </p:attrNameLst>
                                      </p:cBhvr>
                                      <p:tavLst>
                                        <p:tav tm="0">
                                          <p:val>
                                            <p:fltVal val="-90"/>
                                          </p:val>
                                        </p:tav>
                                        <p:tav tm="100000">
                                          <p:val>
                                            <p:fltVal val="0"/>
                                          </p:val>
                                        </p:tav>
                                      </p:tavLst>
                                    </p:anim>
                                    <p:anim calcmode="lin" valueType="num">
                                      <p:cBhvr>
                                        <p:cTn id="61" dur="500" decel="50000" fill="hold">
                                          <p:stCondLst>
                                            <p:cond delay="0"/>
                                          </p:stCondLst>
                                        </p:cTn>
                                        <p:tgtEl>
                                          <p:spTgt spid="65"/>
                                        </p:tgtEl>
                                        <p:attrNameLst>
                                          <p:attrName>ppt_w</p:attrName>
                                        </p:attrNameLst>
                                      </p:cBhvr>
                                      <p:tavLst>
                                        <p:tav tm="0">
                                          <p:val>
                                            <p:strVal val="#ppt_w"/>
                                          </p:val>
                                        </p:tav>
                                        <p:tav tm="100000">
                                          <p:val>
                                            <p:strVal val="#ppt_w*.05"/>
                                          </p:val>
                                        </p:tav>
                                      </p:tavLst>
                                    </p:anim>
                                    <p:anim calcmode="lin" valueType="num">
                                      <p:cBhvr>
                                        <p:cTn id="62" dur="500" accel="50000" fill="hold">
                                          <p:stCondLst>
                                            <p:cond delay="500"/>
                                          </p:stCondLst>
                                        </p:cTn>
                                        <p:tgtEl>
                                          <p:spTgt spid="65"/>
                                        </p:tgtEl>
                                        <p:attrNameLst>
                                          <p:attrName>ppt_w</p:attrName>
                                        </p:attrNameLst>
                                      </p:cBhvr>
                                      <p:tavLst>
                                        <p:tav tm="0">
                                          <p:val>
                                            <p:strVal val="#ppt_w*.05"/>
                                          </p:val>
                                        </p:tav>
                                        <p:tav tm="100000">
                                          <p:val>
                                            <p:strVal val="#ppt_w"/>
                                          </p:val>
                                        </p:tav>
                                      </p:tavLst>
                                    </p:anim>
                                    <p:anim calcmode="lin" valueType="num">
                                      <p:cBhvr>
                                        <p:cTn id="63" dur="1000" fill="hold"/>
                                        <p:tgtEl>
                                          <p:spTgt spid="65"/>
                                        </p:tgtEl>
                                        <p:attrNameLst>
                                          <p:attrName>ppt_h</p:attrName>
                                        </p:attrNameLst>
                                      </p:cBhvr>
                                      <p:tavLst>
                                        <p:tav tm="0">
                                          <p:val>
                                            <p:strVal val="#ppt_h"/>
                                          </p:val>
                                        </p:tav>
                                        <p:tav tm="100000">
                                          <p:val>
                                            <p:strVal val="#ppt_h"/>
                                          </p:val>
                                        </p:tav>
                                      </p:tavLst>
                                    </p:anim>
                                    <p:anim calcmode="lin" valueType="num">
                                      <p:cBhvr>
                                        <p:cTn id="64" dur="500" decel="50000" fill="hold">
                                          <p:stCondLst>
                                            <p:cond delay="0"/>
                                          </p:stCondLst>
                                        </p:cTn>
                                        <p:tgtEl>
                                          <p:spTgt spid="65"/>
                                        </p:tgtEl>
                                        <p:attrNameLst>
                                          <p:attrName>ppt_x</p:attrName>
                                        </p:attrNameLst>
                                      </p:cBhvr>
                                      <p:tavLst>
                                        <p:tav tm="0">
                                          <p:val>
                                            <p:strVal val="#ppt_x+.4"/>
                                          </p:val>
                                        </p:tav>
                                        <p:tav tm="100000">
                                          <p:val>
                                            <p:strVal val="#ppt_x"/>
                                          </p:val>
                                        </p:tav>
                                      </p:tavLst>
                                    </p:anim>
                                    <p:anim calcmode="lin" valueType="num">
                                      <p:cBhvr>
                                        <p:cTn id="65" dur="500" decel="50000" fill="hold">
                                          <p:stCondLst>
                                            <p:cond delay="0"/>
                                          </p:stCondLst>
                                        </p:cTn>
                                        <p:tgtEl>
                                          <p:spTgt spid="65"/>
                                        </p:tgtEl>
                                        <p:attrNameLst>
                                          <p:attrName>ppt_y</p:attrName>
                                        </p:attrNameLst>
                                      </p:cBhvr>
                                      <p:tavLst>
                                        <p:tav tm="0">
                                          <p:val>
                                            <p:strVal val="#ppt_y-.2"/>
                                          </p:val>
                                        </p:tav>
                                        <p:tav tm="100000">
                                          <p:val>
                                            <p:strVal val="#ppt_y+.1"/>
                                          </p:val>
                                        </p:tav>
                                      </p:tavLst>
                                    </p:anim>
                                    <p:anim calcmode="lin" valueType="num">
                                      <p:cBhvr>
                                        <p:cTn id="66" dur="500" accel="50000" fill="hold">
                                          <p:stCondLst>
                                            <p:cond delay="500"/>
                                          </p:stCondLst>
                                        </p:cTn>
                                        <p:tgtEl>
                                          <p:spTgt spid="65"/>
                                        </p:tgtEl>
                                        <p:attrNameLst>
                                          <p:attrName>ppt_y</p:attrName>
                                        </p:attrNameLst>
                                      </p:cBhvr>
                                      <p:tavLst>
                                        <p:tav tm="0">
                                          <p:val>
                                            <p:strVal val="#ppt_y+.1"/>
                                          </p:val>
                                        </p:tav>
                                        <p:tav tm="100000">
                                          <p:val>
                                            <p:strVal val="#ppt_y"/>
                                          </p:val>
                                        </p:tav>
                                      </p:tavLst>
                                    </p:anim>
                                    <p:animEffect transition="in" filter="fade">
                                      <p:cBhvr>
                                        <p:cTn id="67" dur="1000" decel="50000">
                                          <p:stCondLst>
                                            <p:cond delay="0"/>
                                          </p:stCondLst>
                                        </p:cTn>
                                        <p:tgtEl>
                                          <p:spTgt spid="65"/>
                                        </p:tgtEl>
                                      </p:cBhvr>
                                    </p:animEffect>
                                  </p:childTnLst>
                                </p:cTn>
                              </p:par>
                            </p:childTnLst>
                          </p:cTn>
                        </p:par>
                        <p:par>
                          <p:cTn id="68" fill="hold">
                            <p:stCondLst>
                              <p:cond delay="10000"/>
                            </p:stCondLst>
                            <p:childTnLst>
                              <p:par>
                                <p:cTn id="69" presetID="25" presetClass="entr" presetSubtype="0" fill="hold" grpId="0" nodeType="afterEffect">
                                  <p:stCondLst>
                                    <p:cond delay="0"/>
                                  </p:stCondLst>
                                  <p:childTnLst>
                                    <p:set>
                                      <p:cBhvr>
                                        <p:cTn id="70" dur="1" fill="hold">
                                          <p:stCondLst>
                                            <p:cond delay="0"/>
                                          </p:stCondLst>
                                        </p:cTn>
                                        <p:tgtEl>
                                          <p:spTgt spid="54"/>
                                        </p:tgtEl>
                                        <p:attrNameLst>
                                          <p:attrName>style.visibility</p:attrName>
                                        </p:attrNameLst>
                                      </p:cBhvr>
                                      <p:to>
                                        <p:strVal val="visible"/>
                                      </p:to>
                                    </p:set>
                                    <p:anim calcmode="lin" valueType="num">
                                      <p:cBhvr>
                                        <p:cTn id="71" dur="500" decel="50000" fill="hold">
                                          <p:stCondLst>
                                            <p:cond delay="0"/>
                                          </p:stCondLst>
                                        </p:cTn>
                                        <p:tgtEl>
                                          <p:spTgt spid="54"/>
                                        </p:tgtEl>
                                        <p:attrNameLst>
                                          <p:attrName>style.rotation</p:attrName>
                                        </p:attrNameLst>
                                      </p:cBhvr>
                                      <p:tavLst>
                                        <p:tav tm="0">
                                          <p:val>
                                            <p:fltVal val="-90"/>
                                          </p:val>
                                        </p:tav>
                                        <p:tav tm="100000">
                                          <p:val>
                                            <p:fltVal val="0"/>
                                          </p:val>
                                        </p:tav>
                                      </p:tavLst>
                                    </p:anim>
                                    <p:anim calcmode="lin" valueType="num">
                                      <p:cBhvr>
                                        <p:cTn id="72" dur="500" decel="50000" fill="hold">
                                          <p:stCondLst>
                                            <p:cond delay="0"/>
                                          </p:stCondLst>
                                        </p:cTn>
                                        <p:tgtEl>
                                          <p:spTgt spid="54"/>
                                        </p:tgtEl>
                                        <p:attrNameLst>
                                          <p:attrName>ppt_w</p:attrName>
                                        </p:attrNameLst>
                                      </p:cBhvr>
                                      <p:tavLst>
                                        <p:tav tm="0">
                                          <p:val>
                                            <p:strVal val="#ppt_w"/>
                                          </p:val>
                                        </p:tav>
                                        <p:tav tm="100000">
                                          <p:val>
                                            <p:strVal val="#ppt_w*.05"/>
                                          </p:val>
                                        </p:tav>
                                      </p:tavLst>
                                    </p:anim>
                                    <p:anim calcmode="lin" valueType="num">
                                      <p:cBhvr>
                                        <p:cTn id="73" dur="500" accel="50000" fill="hold">
                                          <p:stCondLst>
                                            <p:cond delay="500"/>
                                          </p:stCondLst>
                                        </p:cTn>
                                        <p:tgtEl>
                                          <p:spTgt spid="54"/>
                                        </p:tgtEl>
                                        <p:attrNameLst>
                                          <p:attrName>ppt_w</p:attrName>
                                        </p:attrNameLst>
                                      </p:cBhvr>
                                      <p:tavLst>
                                        <p:tav tm="0">
                                          <p:val>
                                            <p:strVal val="#ppt_w*.05"/>
                                          </p:val>
                                        </p:tav>
                                        <p:tav tm="100000">
                                          <p:val>
                                            <p:strVal val="#ppt_w"/>
                                          </p:val>
                                        </p:tav>
                                      </p:tavLst>
                                    </p:anim>
                                    <p:anim calcmode="lin" valueType="num">
                                      <p:cBhvr>
                                        <p:cTn id="74" dur="1000" fill="hold"/>
                                        <p:tgtEl>
                                          <p:spTgt spid="54"/>
                                        </p:tgtEl>
                                        <p:attrNameLst>
                                          <p:attrName>ppt_h</p:attrName>
                                        </p:attrNameLst>
                                      </p:cBhvr>
                                      <p:tavLst>
                                        <p:tav tm="0">
                                          <p:val>
                                            <p:strVal val="#ppt_h"/>
                                          </p:val>
                                        </p:tav>
                                        <p:tav tm="100000">
                                          <p:val>
                                            <p:strVal val="#ppt_h"/>
                                          </p:val>
                                        </p:tav>
                                      </p:tavLst>
                                    </p:anim>
                                    <p:anim calcmode="lin" valueType="num">
                                      <p:cBhvr>
                                        <p:cTn id="75" dur="500" decel="50000" fill="hold">
                                          <p:stCondLst>
                                            <p:cond delay="0"/>
                                          </p:stCondLst>
                                        </p:cTn>
                                        <p:tgtEl>
                                          <p:spTgt spid="54"/>
                                        </p:tgtEl>
                                        <p:attrNameLst>
                                          <p:attrName>ppt_x</p:attrName>
                                        </p:attrNameLst>
                                      </p:cBhvr>
                                      <p:tavLst>
                                        <p:tav tm="0">
                                          <p:val>
                                            <p:strVal val="#ppt_x+.4"/>
                                          </p:val>
                                        </p:tav>
                                        <p:tav tm="100000">
                                          <p:val>
                                            <p:strVal val="#ppt_x"/>
                                          </p:val>
                                        </p:tav>
                                      </p:tavLst>
                                    </p:anim>
                                    <p:anim calcmode="lin" valueType="num">
                                      <p:cBhvr>
                                        <p:cTn id="76" dur="500" decel="50000" fill="hold">
                                          <p:stCondLst>
                                            <p:cond delay="0"/>
                                          </p:stCondLst>
                                        </p:cTn>
                                        <p:tgtEl>
                                          <p:spTgt spid="54"/>
                                        </p:tgtEl>
                                        <p:attrNameLst>
                                          <p:attrName>ppt_y</p:attrName>
                                        </p:attrNameLst>
                                      </p:cBhvr>
                                      <p:tavLst>
                                        <p:tav tm="0">
                                          <p:val>
                                            <p:strVal val="#ppt_y-.2"/>
                                          </p:val>
                                        </p:tav>
                                        <p:tav tm="100000">
                                          <p:val>
                                            <p:strVal val="#ppt_y+.1"/>
                                          </p:val>
                                        </p:tav>
                                      </p:tavLst>
                                    </p:anim>
                                    <p:anim calcmode="lin" valueType="num">
                                      <p:cBhvr>
                                        <p:cTn id="77" dur="500" accel="50000" fill="hold">
                                          <p:stCondLst>
                                            <p:cond delay="500"/>
                                          </p:stCondLst>
                                        </p:cTn>
                                        <p:tgtEl>
                                          <p:spTgt spid="54"/>
                                        </p:tgtEl>
                                        <p:attrNameLst>
                                          <p:attrName>ppt_y</p:attrName>
                                        </p:attrNameLst>
                                      </p:cBhvr>
                                      <p:tavLst>
                                        <p:tav tm="0">
                                          <p:val>
                                            <p:strVal val="#ppt_y+.1"/>
                                          </p:val>
                                        </p:tav>
                                        <p:tav tm="100000">
                                          <p:val>
                                            <p:strVal val="#ppt_y"/>
                                          </p:val>
                                        </p:tav>
                                      </p:tavLst>
                                    </p:anim>
                                    <p:animEffect transition="in" filter="fade">
                                      <p:cBhvr>
                                        <p:cTn id="78" dur="1000" decel="50000">
                                          <p:stCondLst>
                                            <p:cond delay="0"/>
                                          </p:stCondLst>
                                        </p:cTn>
                                        <p:tgtEl>
                                          <p:spTgt spid="54"/>
                                        </p:tgtEl>
                                      </p:cBhvr>
                                    </p:animEffect>
                                  </p:childTnLst>
                                </p:cTn>
                              </p:par>
                            </p:childTnLst>
                          </p:cTn>
                        </p:par>
                        <p:par>
                          <p:cTn id="79" fill="hold">
                            <p:stCondLst>
                              <p:cond delay="11000"/>
                            </p:stCondLst>
                            <p:childTnLst>
                              <p:par>
                                <p:cTn id="80" presetID="25" presetClass="entr" presetSubtype="0" fill="hold" grpId="0" nodeType="afterEffect">
                                  <p:stCondLst>
                                    <p:cond delay="0"/>
                                  </p:stCondLst>
                                  <p:iterate type="wd">
                                    <p:tmPct val="10000"/>
                                  </p:iterate>
                                  <p:childTnLst>
                                    <p:set>
                                      <p:cBhvr>
                                        <p:cTn id="81" dur="1" fill="hold">
                                          <p:stCondLst>
                                            <p:cond delay="0"/>
                                          </p:stCondLst>
                                        </p:cTn>
                                        <p:tgtEl>
                                          <p:spTgt spid="64"/>
                                        </p:tgtEl>
                                        <p:attrNameLst>
                                          <p:attrName>style.visibility</p:attrName>
                                        </p:attrNameLst>
                                      </p:cBhvr>
                                      <p:to>
                                        <p:strVal val="visible"/>
                                      </p:to>
                                    </p:set>
                                    <p:anim calcmode="lin" valueType="num">
                                      <p:cBhvr>
                                        <p:cTn id="82" dur="500" decel="50000" fill="hold">
                                          <p:stCondLst>
                                            <p:cond delay="0"/>
                                          </p:stCondLst>
                                        </p:cTn>
                                        <p:tgtEl>
                                          <p:spTgt spid="64"/>
                                        </p:tgtEl>
                                        <p:attrNameLst>
                                          <p:attrName>style.rotation</p:attrName>
                                        </p:attrNameLst>
                                      </p:cBhvr>
                                      <p:tavLst>
                                        <p:tav tm="0">
                                          <p:val>
                                            <p:fltVal val="-90"/>
                                          </p:val>
                                        </p:tav>
                                        <p:tav tm="100000">
                                          <p:val>
                                            <p:fltVal val="0"/>
                                          </p:val>
                                        </p:tav>
                                      </p:tavLst>
                                    </p:anim>
                                    <p:anim calcmode="lin" valueType="num">
                                      <p:cBhvr>
                                        <p:cTn id="83" dur="500" decel="50000" fill="hold">
                                          <p:stCondLst>
                                            <p:cond delay="0"/>
                                          </p:stCondLst>
                                        </p:cTn>
                                        <p:tgtEl>
                                          <p:spTgt spid="64"/>
                                        </p:tgtEl>
                                        <p:attrNameLst>
                                          <p:attrName>ppt_w</p:attrName>
                                        </p:attrNameLst>
                                      </p:cBhvr>
                                      <p:tavLst>
                                        <p:tav tm="0">
                                          <p:val>
                                            <p:strVal val="#ppt_w"/>
                                          </p:val>
                                        </p:tav>
                                        <p:tav tm="100000">
                                          <p:val>
                                            <p:strVal val="#ppt_w*.05"/>
                                          </p:val>
                                        </p:tav>
                                      </p:tavLst>
                                    </p:anim>
                                    <p:anim calcmode="lin" valueType="num">
                                      <p:cBhvr>
                                        <p:cTn id="84" dur="500" accel="50000" fill="hold">
                                          <p:stCondLst>
                                            <p:cond delay="500"/>
                                          </p:stCondLst>
                                        </p:cTn>
                                        <p:tgtEl>
                                          <p:spTgt spid="64"/>
                                        </p:tgtEl>
                                        <p:attrNameLst>
                                          <p:attrName>ppt_w</p:attrName>
                                        </p:attrNameLst>
                                      </p:cBhvr>
                                      <p:tavLst>
                                        <p:tav tm="0">
                                          <p:val>
                                            <p:strVal val="#ppt_w*.05"/>
                                          </p:val>
                                        </p:tav>
                                        <p:tav tm="100000">
                                          <p:val>
                                            <p:strVal val="#ppt_w"/>
                                          </p:val>
                                        </p:tav>
                                      </p:tavLst>
                                    </p:anim>
                                    <p:anim calcmode="lin" valueType="num">
                                      <p:cBhvr>
                                        <p:cTn id="85" dur="1000" fill="hold"/>
                                        <p:tgtEl>
                                          <p:spTgt spid="64"/>
                                        </p:tgtEl>
                                        <p:attrNameLst>
                                          <p:attrName>ppt_h</p:attrName>
                                        </p:attrNameLst>
                                      </p:cBhvr>
                                      <p:tavLst>
                                        <p:tav tm="0">
                                          <p:val>
                                            <p:strVal val="#ppt_h"/>
                                          </p:val>
                                        </p:tav>
                                        <p:tav tm="100000">
                                          <p:val>
                                            <p:strVal val="#ppt_h"/>
                                          </p:val>
                                        </p:tav>
                                      </p:tavLst>
                                    </p:anim>
                                    <p:anim calcmode="lin" valueType="num">
                                      <p:cBhvr>
                                        <p:cTn id="86" dur="500" decel="50000" fill="hold">
                                          <p:stCondLst>
                                            <p:cond delay="0"/>
                                          </p:stCondLst>
                                        </p:cTn>
                                        <p:tgtEl>
                                          <p:spTgt spid="64"/>
                                        </p:tgtEl>
                                        <p:attrNameLst>
                                          <p:attrName>ppt_x</p:attrName>
                                        </p:attrNameLst>
                                      </p:cBhvr>
                                      <p:tavLst>
                                        <p:tav tm="0">
                                          <p:val>
                                            <p:strVal val="#ppt_x+.4"/>
                                          </p:val>
                                        </p:tav>
                                        <p:tav tm="100000">
                                          <p:val>
                                            <p:strVal val="#ppt_x"/>
                                          </p:val>
                                        </p:tav>
                                      </p:tavLst>
                                    </p:anim>
                                    <p:anim calcmode="lin" valueType="num">
                                      <p:cBhvr>
                                        <p:cTn id="87" dur="500" decel="50000" fill="hold">
                                          <p:stCondLst>
                                            <p:cond delay="0"/>
                                          </p:stCondLst>
                                        </p:cTn>
                                        <p:tgtEl>
                                          <p:spTgt spid="64"/>
                                        </p:tgtEl>
                                        <p:attrNameLst>
                                          <p:attrName>ppt_y</p:attrName>
                                        </p:attrNameLst>
                                      </p:cBhvr>
                                      <p:tavLst>
                                        <p:tav tm="0">
                                          <p:val>
                                            <p:strVal val="#ppt_y-.2"/>
                                          </p:val>
                                        </p:tav>
                                        <p:tav tm="100000">
                                          <p:val>
                                            <p:strVal val="#ppt_y+.1"/>
                                          </p:val>
                                        </p:tav>
                                      </p:tavLst>
                                    </p:anim>
                                    <p:anim calcmode="lin" valueType="num">
                                      <p:cBhvr>
                                        <p:cTn id="88" dur="500" accel="50000" fill="hold">
                                          <p:stCondLst>
                                            <p:cond delay="500"/>
                                          </p:stCondLst>
                                        </p:cTn>
                                        <p:tgtEl>
                                          <p:spTgt spid="64"/>
                                        </p:tgtEl>
                                        <p:attrNameLst>
                                          <p:attrName>ppt_y</p:attrName>
                                        </p:attrNameLst>
                                      </p:cBhvr>
                                      <p:tavLst>
                                        <p:tav tm="0">
                                          <p:val>
                                            <p:strVal val="#ppt_y+.1"/>
                                          </p:val>
                                        </p:tav>
                                        <p:tav tm="100000">
                                          <p:val>
                                            <p:strVal val="#ppt_y"/>
                                          </p:val>
                                        </p:tav>
                                      </p:tavLst>
                                    </p:anim>
                                    <p:animEffect transition="in" filter="fade">
                                      <p:cBhvr>
                                        <p:cTn id="89" dur="1000" decel="50000">
                                          <p:stCondLst>
                                            <p:cond delay="0"/>
                                          </p:stCondLst>
                                        </p:cTn>
                                        <p:tgtEl>
                                          <p:spTgt spid="64"/>
                                        </p:tgtEl>
                                      </p:cBhvr>
                                    </p:animEffect>
                                  </p:childTnLst>
                                </p:cTn>
                              </p:par>
                            </p:childTnLst>
                          </p:cTn>
                        </p:par>
                        <p:par>
                          <p:cTn id="90" fill="hold">
                            <p:stCondLst>
                              <p:cond delay="14000"/>
                            </p:stCondLst>
                            <p:childTnLst>
                              <p:par>
                                <p:cTn id="91" presetID="25" presetClass="entr" presetSubtype="0" fill="hold" grpId="0" nodeType="afterEffect">
                                  <p:stCondLst>
                                    <p:cond delay="0"/>
                                  </p:stCondLst>
                                  <p:childTnLst>
                                    <p:set>
                                      <p:cBhvr>
                                        <p:cTn id="92" dur="1" fill="hold">
                                          <p:stCondLst>
                                            <p:cond delay="0"/>
                                          </p:stCondLst>
                                        </p:cTn>
                                        <p:tgtEl>
                                          <p:spTgt spid="52"/>
                                        </p:tgtEl>
                                        <p:attrNameLst>
                                          <p:attrName>style.visibility</p:attrName>
                                        </p:attrNameLst>
                                      </p:cBhvr>
                                      <p:to>
                                        <p:strVal val="visible"/>
                                      </p:to>
                                    </p:set>
                                    <p:anim calcmode="lin" valueType="num">
                                      <p:cBhvr>
                                        <p:cTn id="93" dur="500" decel="50000" fill="hold">
                                          <p:stCondLst>
                                            <p:cond delay="0"/>
                                          </p:stCondLst>
                                        </p:cTn>
                                        <p:tgtEl>
                                          <p:spTgt spid="52"/>
                                        </p:tgtEl>
                                        <p:attrNameLst>
                                          <p:attrName>style.rotation</p:attrName>
                                        </p:attrNameLst>
                                      </p:cBhvr>
                                      <p:tavLst>
                                        <p:tav tm="0">
                                          <p:val>
                                            <p:fltVal val="-90"/>
                                          </p:val>
                                        </p:tav>
                                        <p:tav tm="100000">
                                          <p:val>
                                            <p:fltVal val="0"/>
                                          </p:val>
                                        </p:tav>
                                      </p:tavLst>
                                    </p:anim>
                                    <p:anim calcmode="lin" valueType="num">
                                      <p:cBhvr>
                                        <p:cTn id="94" dur="500" decel="50000" fill="hold">
                                          <p:stCondLst>
                                            <p:cond delay="0"/>
                                          </p:stCondLst>
                                        </p:cTn>
                                        <p:tgtEl>
                                          <p:spTgt spid="52"/>
                                        </p:tgtEl>
                                        <p:attrNameLst>
                                          <p:attrName>ppt_w</p:attrName>
                                        </p:attrNameLst>
                                      </p:cBhvr>
                                      <p:tavLst>
                                        <p:tav tm="0">
                                          <p:val>
                                            <p:strVal val="#ppt_w"/>
                                          </p:val>
                                        </p:tav>
                                        <p:tav tm="100000">
                                          <p:val>
                                            <p:strVal val="#ppt_w*.05"/>
                                          </p:val>
                                        </p:tav>
                                      </p:tavLst>
                                    </p:anim>
                                    <p:anim calcmode="lin" valueType="num">
                                      <p:cBhvr>
                                        <p:cTn id="95" dur="500" accel="50000" fill="hold">
                                          <p:stCondLst>
                                            <p:cond delay="500"/>
                                          </p:stCondLst>
                                        </p:cTn>
                                        <p:tgtEl>
                                          <p:spTgt spid="52"/>
                                        </p:tgtEl>
                                        <p:attrNameLst>
                                          <p:attrName>ppt_w</p:attrName>
                                        </p:attrNameLst>
                                      </p:cBhvr>
                                      <p:tavLst>
                                        <p:tav tm="0">
                                          <p:val>
                                            <p:strVal val="#ppt_w*.05"/>
                                          </p:val>
                                        </p:tav>
                                        <p:tav tm="100000">
                                          <p:val>
                                            <p:strVal val="#ppt_w"/>
                                          </p:val>
                                        </p:tav>
                                      </p:tavLst>
                                    </p:anim>
                                    <p:anim calcmode="lin" valueType="num">
                                      <p:cBhvr>
                                        <p:cTn id="96" dur="1000" fill="hold"/>
                                        <p:tgtEl>
                                          <p:spTgt spid="52"/>
                                        </p:tgtEl>
                                        <p:attrNameLst>
                                          <p:attrName>ppt_h</p:attrName>
                                        </p:attrNameLst>
                                      </p:cBhvr>
                                      <p:tavLst>
                                        <p:tav tm="0">
                                          <p:val>
                                            <p:strVal val="#ppt_h"/>
                                          </p:val>
                                        </p:tav>
                                        <p:tav tm="100000">
                                          <p:val>
                                            <p:strVal val="#ppt_h"/>
                                          </p:val>
                                        </p:tav>
                                      </p:tavLst>
                                    </p:anim>
                                    <p:anim calcmode="lin" valueType="num">
                                      <p:cBhvr>
                                        <p:cTn id="97" dur="500" decel="50000" fill="hold">
                                          <p:stCondLst>
                                            <p:cond delay="0"/>
                                          </p:stCondLst>
                                        </p:cTn>
                                        <p:tgtEl>
                                          <p:spTgt spid="52"/>
                                        </p:tgtEl>
                                        <p:attrNameLst>
                                          <p:attrName>ppt_x</p:attrName>
                                        </p:attrNameLst>
                                      </p:cBhvr>
                                      <p:tavLst>
                                        <p:tav tm="0">
                                          <p:val>
                                            <p:strVal val="#ppt_x+.4"/>
                                          </p:val>
                                        </p:tav>
                                        <p:tav tm="100000">
                                          <p:val>
                                            <p:strVal val="#ppt_x"/>
                                          </p:val>
                                        </p:tav>
                                      </p:tavLst>
                                    </p:anim>
                                    <p:anim calcmode="lin" valueType="num">
                                      <p:cBhvr>
                                        <p:cTn id="98" dur="500" decel="50000" fill="hold">
                                          <p:stCondLst>
                                            <p:cond delay="0"/>
                                          </p:stCondLst>
                                        </p:cTn>
                                        <p:tgtEl>
                                          <p:spTgt spid="52"/>
                                        </p:tgtEl>
                                        <p:attrNameLst>
                                          <p:attrName>ppt_y</p:attrName>
                                        </p:attrNameLst>
                                      </p:cBhvr>
                                      <p:tavLst>
                                        <p:tav tm="0">
                                          <p:val>
                                            <p:strVal val="#ppt_y-.2"/>
                                          </p:val>
                                        </p:tav>
                                        <p:tav tm="100000">
                                          <p:val>
                                            <p:strVal val="#ppt_y+.1"/>
                                          </p:val>
                                        </p:tav>
                                      </p:tavLst>
                                    </p:anim>
                                    <p:anim calcmode="lin" valueType="num">
                                      <p:cBhvr>
                                        <p:cTn id="99" dur="500" accel="50000" fill="hold">
                                          <p:stCondLst>
                                            <p:cond delay="500"/>
                                          </p:stCondLst>
                                        </p:cTn>
                                        <p:tgtEl>
                                          <p:spTgt spid="52"/>
                                        </p:tgtEl>
                                        <p:attrNameLst>
                                          <p:attrName>ppt_y</p:attrName>
                                        </p:attrNameLst>
                                      </p:cBhvr>
                                      <p:tavLst>
                                        <p:tav tm="0">
                                          <p:val>
                                            <p:strVal val="#ppt_y+.1"/>
                                          </p:val>
                                        </p:tav>
                                        <p:tav tm="100000">
                                          <p:val>
                                            <p:strVal val="#ppt_y"/>
                                          </p:val>
                                        </p:tav>
                                      </p:tavLst>
                                    </p:anim>
                                    <p:animEffect transition="in" filter="fade">
                                      <p:cBhvr>
                                        <p:cTn id="100" dur="1000" decel="50000">
                                          <p:stCondLst>
                                            <p:cond delay="0"/>
                                          </p:stCondLst>
                                        </p:cTn>
                                        <p:tgtEl>
                                          <p:spTgt spid="52"/>
                                        </p:tgtEl>
                                      </p:cBhvr>
                                    </p:animEffect>
                                  </p:childTnLst>
                                </p:cTn>
                              </p:par>
                            </p:childTnLst>
                          </p:cTn>
                        </p:par>
                        <p:par>
                          <p:cTn id="101" fill="hold">
                            <p:stCondLst>
                              <p:cond delay="15000"/>
                            </p:stCondLst>
                            <p:childTnLst>
                              <p:par>
                                <p:cTn id="102" presetID="25" presetClass="entr" presetSubtype="0" fill="hold" grpId="0" nodeType="afterEffect">
                                  <p:stCondLst>
                                    <p:cond delay="0"/>
                                  </p:stCondLst>
                                  <p:iterate type="wd">
                                    <p:tmPct val="10000"/>
                                  </p:iterate>
                                  <p:childTnLst>
                                    <p:set>
                                      <p:cBhvr>
                                        <p:cTn id="103" dur="1" fill="hold">
                                          <p:stCondLst>
                                            <p:cond delay="0"/>
                                          </p:stCondLst>
                                        </p:cTn>
                                        <p:tgtEl>
                                          <p:spTgt spid="66"/>
                                        </p:tgtEl>
                                        <p:attrNameLst>
                                          <p:attrName>style.visibility</p:attrName>
                                        </p:attrNameLst>
                                      </p:cBhvr>
                                      <p:to>
                                        <p:strVal val="visible"/>
                                      </p:to>
                                    </p:set>
                                    <p:anim calcmode="lin" valueType="num">
                                      <p:cBhvr>
                                        <p:cTn id="104" dur="500" decel="50000" fill="hold">
                                          <p:stCondLst>
                                            <p:cond delay="0"/>
                                          </p:stCondLst>
                                        </p:cTn>
                                        <p:tgtEl>
                                          <p:spTgt spid="66"/>
                                        </p:tgtEl>
                                        <p:attrNameLst>
                                          <p:attrName>style.rotation</p:attrName>
                                        </p:attrNameLst>
                                      </p:cBhvr>
                                      <p:tavLst>
                                        <p:tav tm="0">
                                          <p:val>
                                            <p:fltVal val="-90"/>
                                          </p:val>
                                        </p:tav>
                                        <p:tav tm="100000">
                                          <p:val>
                                            <p:fltVal val="0"/>
                                          </p:val>
                                        </p:tav>
                                      </p:tavLst>
                                    </p:anim>
                                    <p:anim calcmode="lin" valueType="num">
                                      <p:cBhvr>
                                        <p:cTn id="105" dur="500" decel="50000" fill="hold">
                                          <p:stCondLst>
                                            <p:cond delay="0"/>
                                          </p:stCondLst>
                                        </p:cTn>
                                        <p:tgtEl>
                                          <p:spTgt spid="66"/>
                                        </p:tgtEl>
                                        <p:attrNameLst>
                                          <p:attrName>ppt_w</p:attrName>
                                        </p:attrNameLst>
                                      </p:cBhvr>
                                      <p:tavLst>
                                        <p:tav tm="0">
                                          <p:val>
                                            <p:strVal val="#ppt_w"/>
                                          </p:val>
                                        </p:tav>
                                        <p:tav tm="100000">
                                          <p:val>
                                            <p:strVal val="#ppt_w*.05"/>
                                          </p:val>
                                        </p:tav>
                                      </p:tavLst>
                                    </p:anim>
                                    <p:anim calcmode="lin" valueType="num">
                                      <p:cBhvr>
                                        <p:cTn id="106" dur="500" accel="50000" fill="hold">
                                          <p:stCondLst>
                                            <p:cond delay="500"/>
                                          </p:stCondLst>
                                        </p:cTn>
                                        <p:tgtEl>
                                          <p:spTgt spid="66"/>
                                        </p:tgtEl>
                                        <p:attrNameLst>
                                          <p:attrName>ppt_w</p:attrName>
                                        </p:attrNameLst>
                                      </p:cBhvr>
                                      <p:tavLst>
                                        <p:tav tm="0">
                                          <p:val>
                                            <p:strVal val="#ppt_w*.05"/>
                                          </p:val>
                                        </p:tav>
                                        <p:tav tm="100000">
                                          <p:val>
                                            <p:strVal val="#ppt_w"/>
                                          </p:val>
                                        </p:tav>
                                      </p:tavLst>
                                    </p:anim>
                                    <p:anim calcmode="lin" valueType="num">
                                      <p:cBhvr>
                                        <p:cTn id="107" dur="1000" fill="hold"/>
                                        <p:tgtEl>
                                          <p:spTgt spid="66"/>
                                        </p:tgtEl>
                                        <p:attrNameLst>
                                          <p:attrName>ppt_h</p:attrName>
                                        </p:attrNameLst>
                                      </p:cBhvr>
                                      <p:tavLst>
                                        <p:tav tm="0">
                                          <p:val>
                                            <p:strVal val="#ppt_h"/>
                                          </p:val>
                                        </p:tav>
                                        <p:tav tm="100000">
                                          <p:val>
                                            <p:strVal val="#ppt_h"/>
                                          </p:val>
                                        </p:tav>
                                      </p:tavLst>
                                    </p:anim>
                                    <p:anim calcmode="lin" valueType="num">
                                      <p:cBhvr>
                                        <p:cTn id="108" dur="500" decel="50000" fill="hold">
                                          <p:stCondLst>
                                            <p:cond delay="0"/>
                                          </p:stCondLst>
                                        </p:cTn>
                                        <p:tgtEl>
                                          <p:spTgt spid="66"/>
                                        </p:tgtEl>
                                        <p:attrNameLst>
                                          <p:attrName>ppt_x</p:attrName>
                                        </p:attrNameLst>
                                      </p:cBhvr>
                                      <p:tavLst>
                                        <p:tav tm="0">
                                          <p:val>
                                            <p:strVal val="#ppt_x+.4"/>
                                          </p:val>
                                        </p:tav>
                                        <p:tav tm="100000">
                                          <p:val>
                                            <p:strVal val="#ppt_x"/>
                                          </p:val>
                                        </p:tav>
                                      </p:tavLst>
                                    </p:anim>
                                    <p:anim calcmode="lin" valueType="num">
                                      <p:cBhvr>
                                        <p:cTn id="109" dur="500" decel="50000" fill="hold">
                                          <p:stCondLst>
                                            <p:cond delay="0"/>
                                          </p:stCondLst>
                                        </p:cTn>
                                        <p:tgtEl>
                                          <p:spTgt spid="66"/>
                                        </p:tgtEl>
                                        <p:attrNameLst>
                                          <p:attrName>ppt_y</p:attrName>
                                        </p:attrNameLst>
                                      </p:cBhvr>
                                      <p:tavLst>
                                        <p:tav tm="0">
                                          <p:val>
                                            <p:strVal val="#ppt_y-.2"/>
                                          </p:val>
                                        </p:tav>
                                        <p:tav tm="100000">
                                          <p:val>
                                            <p:strVal val="#ppt_y+.1"/>
                                          </p:val>
                                        </p:tav>
                                      </p:tavLst>
                                    </p:anim>
                                    <p:anim calcmode="lin" valueType="num">
                                      <p:cBhvr>
                                        <p:cTn id="110" dur="500" accel="50000" fill="hold">
                                          <p:stCondLst>
                                            <p:cond delay="500"/>
                                          </p:stCondLst>
                                        </p:cTn>
                                        <p:tgtEl>
                                          <p:spTgt spid="66"/>
                                        </p:tgtEl>
                                        <p:attrNameLst>
                                          <p:attrName>ppt_y</p:attrName>
                                        </p:attrNameLst>
                                      </p:cBhvr>
                                      <p:tavLst>
                                        <p:tav tm="0">
                                          <p:val>
                                            <p:strVal val="#ppt_y+.1"/>
                                          </p:val>
                                        </p:tav>
                                        <p:tav tm="100000">
                                          <p:val>
                                            <p:strVal val="#ppt_y"/>
                                          </p:val>
                                        </p:tav>
                                      </p:tavLst>
                                    </p:anim>
                                    <p:animEffect transition="in" filter="fade">
                                      <p:cBhvr>
                                        <p:cTn id="111" dur="1000" decel="50000">
                                          <p:stCondLst>
                                            <p:cond delay="0"/>
                                          </p:stCondLst>
                                        </p:cTn>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63" grpId="0"/>
      <p:bldP spid="64" grpId="0"/>
      <p:bldP spid="65" grpId="0"/>
      <p:bldP spid="6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3"/>
          <p:cNvSpPr>
            <a:spLocks noChangeArrowheads="1"/>
          </p:cNvSpPr>
          <p:nvPr/>
        </p:nvSpPr>
        <p:spPr bwMode="auto">
          <a:xfrm>
            <a:off x="-16666" y="3779541"/>
            <a:ext cx="12207873" cy="0"/>
          </a:xfrm>
          <a:custGeom>
            <a:avLst/>
            <a:gdLst>
              <a:gd name="T0" fmla="*/ 0 w 12211050"/>
              <a:gd name="T1" fmla="*/ 0 h 635"/>
              <a:gd name="T2" fmla="*/ 12211050 w 12211050"/>
              <a:gd name="T3" fmla="*/ 0 h 635"/>
              <a:gd name="T4" fmla="*/ 0 60000 65536"/>
              <a:gd name="T5" fmla="*/ 0 60000 65536"/>
              <a:gd name="T6" fmla="*/ 0 w 12211050"/>
              <a:gd name="T7" fmla="*/ 0 h 635"/>
              <a:gd name="T8" fmla="*/ 12211050 w 12211050"/>
              <a:gd name="T9" fmla="*/ 635 h 635"/>
            </a:gdLst>
            <a:ahLst/>
            <a:cxnLst>
              <a:cxn ang="T4">
                <a:pos x="T0" y="T1"/>
              </a:cxn>
              <a:cxn ang="T5">
                <a:pos x="T2" y="T3"/>
              </a:cxn>
            </a:cxnLst>
            <a:rect l="T6" t="T7" r="T8" b="T9"/>
            <a:pathLst>
              <a:path w="12211050" h="635">
                <a:moveTo>
                  <a:pt x="0" y="0"/>
                </a:moveTo>
                <a:lnTo>
                  <a:pt x="12211050" y="0"/>
                </a:lnTo>
              </a:path>
            </a:pathLst>
          </a:custGeom>
          <a:noFill/>
          <a:ln w="12700" cap="flat" cmpd="sng">
            <a:solidFill>
              <a:schemeClr val="tx1">
                <a:lumMod val="50000"/>
                <a:lumOff val="50000"/>
              </a:schemeClr>
            </a:solidFill>
            <a:bevel/>
            <a:headEnd/>
            <a:tailEnd/>
          </a:ln>
          <a:extLst>
            <a:ext uri="{909E8E84-426E-40DD-AFC4-6F175D3DCCD1}">
              <a14:hiddenFill xmlns:a14="http://schemas.microsoft.com/office/drawing/2010/main">
                <a:solidFill>
                  <a:srgbClr val="FFFFFF"/>
                </a:solidFill>
              </a14:hiddenFill>
            </a:ext>
          </a:extLst>
        </p:spPr>
        <p:txBody>
          <a:bodyPr lIns="91431" tIns="45715" rIns="91431" bIns="45715" anchor="ctr"/>
          <a:lstStyle/>
          <a:p>
            <a:pPr algn="ctr"/>
            <a:endParaRPr lang="zh-CN" altLang="zh-CN">
              <a:solidFill>
                <a:srgbClr val="FFFFFF"/>
              </a:solidFill>
              <a:latin typeface="宋体" pitchFamily="2" charset="-122"/>
              <a:sym typeface="宋体" pitchFamily="2" charset="-122"/>
            </a:endParaRPr>
          </a:p>
        </p:txBody>
      </p:sp>
      <p:sp>
        <p:nvSpPr>
          <p:cNvPr id="3" name="矩形标注 6"/>
          <p:cNvSpPr>
            <a:spLocks noChangeArrowheads="1"/>
          </p:cNvSpPr>
          <p:nvPr/>
        </p:nvSpPr>
        <p:spPr bwMode="auto">
          <a:xfrm>
            <a:off x="819837" y="1988841"/>
            <a:ext cx="2057132" cy="1377951"/>
          </a:xfrm>
          <a:prstGeom prst="wedgeRectCallout">
            <a:avLst>
              <a:gd name="adj1" fmla="val -28241"/>
              <a:gd name="adj2" fmla="val 79083"/>
            </a:avLst>
          </a:prstGeom>
          <a:solidFill>
            <a:schemeClr val="accent2"/>
          </a:solidFill>
          <a:ln>
            <a:noFill/>
          </a:ln>
          <a:extLst/>
        </p:spPr>
        <p:txBody>
          <a:bodyPr lIns="91431" tIns="45715" rIns="91431" bIns="45715" anchor="ctr"/>
          <a:lstStyle/>
          <a:p>
            <a:pPr algn="ctr"/>
            <a:r>
              <a:rPr lang="zh-CN" altLang="en-US" sz="2700" dirty="0">
                <a:solidFill>
                  <a:srgbClr val="FFFFFF"/>
                </a:solidFill>
                <a:latin typeface="微软雅黑" pitchFamily="34" charset="-122"/>
                <a:ea typeface="微软雅黑" pitchFamily="34" charset="-122"/>
                <a:sym typeface="宋体" pitchFamily="2" charset="-122"/>
              </a:rPr>
              <a:t>添加内容</a:t>
            </a:r>
            <a:endParaRPr lang="zh-CN" altLang="zh-CN" sz="2700" dirty="0">
              <a:solidFill>
                <a:srgbClr val="FFFFFF"/>
              </a:solidFill>
              <a:latin typeface="微软雅黑" pitchFamily="34" charset="-122"/>
              <a:ea typeface="微软雅黑" pitchFamily="34" charset="-122"/>
              <a:sym typeface="宋体" pitchFamily="2" charset="-122"/>
            </a:endParaRPr>
          </a:p>
        </p:txBody>
      </p:sp>
      <p:sp>
        <p:nvSpPr>
          <p:cNvPr id="4" name="矩形标注 22"/>
          <p:cNvSpPr>
            <a:spLocks noChangeArrowheads="1"/>
          </p:cNvSpPr>
          <p:nvPr/>
        </p:nvSpPr>
        <p:spPr bwMode="auto">
          <a:xfrm>
            <a:off x="3588078" y="1988841"/>
            <a:ext cx="2057132" cy="1377951"/>
          </a:xfrm>
          <a:prstGeom prst="wedgeRectCallout">
            <a:avLst>
              <a:gd name="adj1" fmla="val -28241"/>
              <a:gd name="adj2" fmla="val 79083"/>
            </a:avLst>
          </a:prstGeom>
          <a:solidFill>
            <a:schemeClr val="accent3"/>
          </a:solidFill>
          <a:ln>
            <a:noFill/>
          </a:ln>
          <a:extLst/>
        </p:spPr>
        <p:txBody>
          <a:bodyPr lIns="91431" tIns="45715" rIns="91431" bIns="45715" anchor="ctr"/>
          <a:lstStyle/>
          <a:p>
            <a:pPr algn="ctr"/>
            <a:r>
              <a:rPr lang="zh-CN" altLang="en-US" sz="2700" dirty="0">
                <a:solidFill>
                  <a:srgbClr val="FFFFFF"/>
                </a:solidFill>
                <a:latin typeface="微软雅黑" pitchFamily="34" charset="-122"/>
                <a:ea typeface="微软雅黑" pitchFamily="34" charset="-122"/>
                <a:sym typeface="宋体" pitchFamily="2" charset="-122"/>
              </a:rPr>
              <a:t>添加内容</a:t>
            </a:r>
            <a:endParaRPr lang="zh-CN" altLang="zh-CN" sz="2700" dirty="0">
              <a:solidFill>
                <a:srgbClr val="FFFFFF"/>
              </a:solidFill>
              <a:latin typeface="微软雅黑" pitchFamily="34" charset="-122"/>
              <a:ea typeface="微软雅黑" pitchFamily="34" charset="-122"/>
              <a:sym typeface="宋体" pitchFamily="2" charset="-122"/>
            </a:endParaRPr>
          </a:p>
        </p:txBody>
      </p:sp>
      <p:sp>
        <p:nvSpPr>
          <p:cNvPr id="5" name="矩形标注 23"/>
          <p:cNvSpPr>
            <a:spLocks noChangeArrowheads="1"/>
          </p:cNvSpPr>
          <p:nvPr/>
        </p:nvSpPr>
        <p:spPr bwMode="auto">
          <a:xfrm>
            <a:off x="6495999" y="1988841"/>
            <a:ext cx="2057132" cy="1377951"/>
          </a:xfrm>
          <a:prstGeom prst="wedgeRectCallout">
            <a:avLst>
              <a:gd name="adj1" fmla="val -28241"/>
              <a:gd name="adj2" fmla="val 79083"/>
            </a:avLst>
          </a:prstGeom>
          <a:solidFill>
            <a:schemeClr val="accent4"/>
          </a:solidFill>
          <a:ln>
            <a:noFill/>
          </a:ln>
          <a:extLst/>
        </p:spPr>
        <p:txBody>
          <a:bodyPr lIns="91431" tIns="45715" rIns="91431" bIns="45715" anchor="ctr"/>
          <a:lstStyle/>
          <a:p>
            <a:pPr algn="ctr"/>
            <a:r>
              <a:rPr lang="zh-CN" altLang="en-US" sz="2700" dirty="0">
                <a:solidFill>
                  <a:srgbClr val="FFFFFF"/>
                </a:solidFill>
                <a:latin typeface="微软雅黑" pitchFamily="34" charset="-122"/>
                <a:ea typeface="微软雅黑" pitchFamily="34" charset="-122"/>
                <a:sym typeface="宋体" pitchFamily="2" charset="-122"/>
              </a:rPr>
              <a:t>添加内容</a:t>
            </a:r>
            <a:endParaRPr lang="zh-CN" altLang="zh-CN" sz="2700" dirty="0">
              <a:solidFill>
                <a:srgbClr val="FFFFFF"/>
              </a:solidFill>
              <a:latin typeface="微软雅黑" pitchFamily="34" charset="-122"/>
              <a:ea typeface="微软雅黑" pitchFamily="34" charset="-122"/>
              <a:sym typeface="宋体" pitchFamily="2" charset="-122"/>
            </a:endParaRPr>
          </a:p>
        </p:txBody>
      </p:sp>
      <p:sp>
        <p:nvSpPr>
          <p:cNvPr id="6" name="矩形标注 24"/>
          <p:cNvSpPr>
            <a:spLocks noChangeArrowheads="1"/>
          </p:cNvSpPr>
          <p:nvPr/>
        </p:nvSpPr>
        <p:spPr bwMode="auto">
          <a:xfrm>
            <a:off x="9581697" y="1988841"/>
            <a:ext cx="2057132" cy="1377951"/>
          </a:xfrm>
          <a:prstGeom prst="wedgeRectCallout">
            <a:avLst>
              <a:gd name="adj1" fmla="val -28241"/>
              <a:gd name="adj2" fmla="val 79083"/>
            </a:avLst>
          </a:prstGeom>
          <a:solidFill>
            <a:schemeClr val="accent5"/>
          </a:solidFill>
          <a:ln>
            <a:noFill/>
          </a:ln>
          <a:extLst/>
        </p:spPr>
        <p:txBody>
          <a:bodyPr lIns="91431" tIns="45715" rIns="91431" bIns="45715" anchor="ctr"/>
          <a:lstStyle/>
          <a:p>
            <a:pPr algn="ctr"/>
            <a:r>
              <a:rPr lang="zh-CN" altLang="en-US" sz="2700" dirty="0">
                <a:solidFill>
                  <a:srgbClr val="FFFFFF"/>
                </a:solidFill>
                <a:latin typeface="微软雅黑" pitchFamily="34" charset="-122"/>
                <a:ea typeface="微软雅黑" pitchFamily="34" charset="-122"/>
                <a:sym typeface="宋体" pitchFamily="2" charset="-122"/>
              </a:rPr>
              <a:t>添加内容</a:t>
            </a:r>
            <a:endParaRPr lang="zh-CN" altLang="zh-CN" sz="2700" dirty="0">
              <a:solidFill>
                <a:srgbClr val="FFFFFF"/>
              </a:solidFill>
              <a:latin typeface="微软雅黑" pitchFamily="34" charset="-122"/>
              <a:ea typeface="微软雅黑" pitchFamily="34" charset="-122"/>
              <a:sym typeface="宋体" pitchFamily="2" charset="-122"/>
            </a:endParaRPr>
          </a:p>
        </p:txBody>
      </p:sp>
      <p:sp>
        <p:nvSpPr>
          <p:cNvPr id="7" name="文本框 25"/>
          <p:cNvSpPr>
            <a:spLocks noChangeArrowheads="1"/>
          </p:cNvSpPr>
          <p:nvPr/>
        </p:nvSpPr>
        <p:spPr bwMode="auto">
          <a:xfrm>
            <a:off x="889680" y="3797004"/>
            <a:ext cx="1073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p>
            <a:r>
              <a:rPr lang="en-US" sz="2800" b="1" dirty="0">
                <a:solidFill>
                  <a:schemeClr val="accent2"/>
                </a:solidFill>
                <a:latin typeface="微软雅黑" pitchFamily="34" charset="-122"/>
                <a:ea typeface="微软雅黑" pitchFamily="34" charset="-122"/>
                <a:sym typeface="微软雅黑" pitchFamily="34" charset="-122"/>
              </a:rPr>
              <a:t>2017</a:t>
            </a:r>
            <a:endParaRPr lang="zh-CN" altLang="en-US" sz="1200" b="1" dirty="0">
              <a:solidFill>
                <a:schemeClr val="accent2"/>
              </a:solidFill>
              <a:latin typeface="微软雅黑" pitchFamily="34" charset="-122"/>
              <a:ea typeface="微软雅黑" pitchFamily="34" charset="-122"/>
              <a:sym typeface="微软雅黑" pitchFamily="34" charset="-122"/>
            </a:endParaRPr>
          </a:p>
        </p:txBody>
      </p:sp>
      <p:sp>
        <p:nvSpPr>
          <p:cNvPr id="8" name="文本框 26"/>
          <p:cNvSpPr>
            <a:spLocks noChangeArrowheads="1"/>
          </p:cNvSpPr>
          <p:nvPr/>
        </p:nvSpPr>
        <p:spPr bwMode="auto">
          <a:xfrm>
            <a:off x="3776968" y="3797004"/>
            <a:ext cx="1073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p>
            <a:r>
              <a:rPr lang="en-US" sz="2800" b="1" dirty="0">
                <a:solidFill>
                  <a:schemeClr val="accent3"/>
                </a:solidFill>
                <a:latin typeface="微软雅黑" pitchFamily="34" charset="-122"/>
                <a:ea typeface="微软雅黑" pitchFamily="34" charset="-122"/>
                <a:sym typeface="微软雅黑" pitchFamily="34" charset="-122"/>
              </a:rPr>
              <a:t>2016</a:t>
            </a:r>
            <a:endParaRPr lang="zh-CN" altLang="en-US" sz="1200" b="1" dirty="0">
              <a:solidFill>
                <a:schemeClr val="accent3"/>
              </a:solidFill>
              <a:latin typeface="微软雅黑" pitchFamily="34" charset="-122"/>
              <a:ea typeface="微软雅黑" pitchFamily="34" charset="-122"/>
              <a:sym typeface="微软雅黑" pitchFamily="34" charset="-122"/>
            </a:endParaRPr>
          </a:p>
        </p:txBody>
      </p:sp>
      <p:sp>
        <p:nvSpPr>
          <p:cNvPr id="9" name="文本框 27"/>
          <p:cNvSpPr>
            <a:spLocks noChangeArrowheads="1"/>
          </p:cNvSpPr>
          <p:nvPr/>
        </p:nvSpPr>
        <p:spPr bwMode="auto">
          <a:xfrm>
            <a:off x="6664253" y="3797004"/>
            <a:ext cx="1073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p>
            <a:r>
              <a:rPr lang="en-US" sz="2800" b="1" dirty="0">
                <a:solidFill>
                  <a:schemeClr val="accent4"/>
                </a:solidFill>
                <a:latin typeface="微软雅黑" pitchFamily="34" charset="-122"/>
                <a:ea typeface="微软雅黑" pitchFamily="34" charset="-122"/>
                <a:sym typeface="微软雅黑" pitchFamily="34" charset="-122"/>
              </a:rPr>
              <a:t>2015</a:t>
            </a:r>
            <a:endParaRPr lang="zh-CN" altLang="en-US" sz="1200" b="1" dirty="0">
              <a:solidFill>
                <a:schemeClr val="accent4"/>
              </a:solidFill>
              <a:latin typeface="微软雅黑" pitchFamily="34" charset="-122"/>
              <a:ea typeface="微软雅黑" pitchFamily="34" charset="-122"/>
              <a:sym typeface="微软雅黑" pitchFamily="34" charset="-122"/>
            </a:endParaRPr>
          </a:p>
        </p:txBody>
      </p:sp>
      <p:sp>
        <p:nvSpPr>
          <p:cNvPr id="10" name="文本框 28"/>
          <p:cNvSpPr>
            <a:spLocks noChangeArrowheads="1"/>
          </p:cNvSpPr>
          <p:nvPr/>
        </p:nvSpPr>
        <p:spPr bwMode="auto">
          <a:xfrm>
            <a:off x="9551542" y="3797004"/>
            <a:ext cx="1073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5" rIns="91431" bIns="45715">
            <a:spAutoFit/>
          </a:bodyPr>
          <a:lstStyle/>
          <a:p>
            <a:r>
              <a:rPr lang="en-US" sz="2800" b="1" dirty="0">
                <a:solidFill>
                  <a:schemeClr val="accent5"/>
                </a:solidFill>
                <a:latin typeface="微软雅黑" pitchFamily="34" charset="-122"/>
                <a:ea typeface="微软雅黑" pitchFamily="34" charset="-122"/>
                <a:sym typeface="微软雅黑" pitchFamily="34" charset="-122"/>
              </a:rPr>
              <a:t>2014</a:t>
            </a:r>
            <a:endParaRPr lang="zh-CN" altLang="en-US" sz="1200" b="1" dirty="0">
              <a:solidFill>
                <a:schemeClr val="accent5"/>
              </a:solidFill>
              <a:latin typeface="微软雅黑" pitchFamily="34" charset="-122"/>
              <a:ea typeface="微软雅黑" pitchFamily="34" charset="-122"/>
              <a:sym typeface="微软雅黑" pitchFamily="34" charset="-122"/>
            </a:endParaRPr>
          </a:p>
        </p:txBody>
      </p:sp>
      <p:sp>
        <p:nvSpPr>
          <p:cNvPr id="27" name="文本框 37"/>
          <p:cNvSpPr txBox="1"/>
          <p:nvPr/>
        </p:nvSpPr>
        <p:spPr>
          <a:xfrm>
            <a:off x="439917" y="4481394"/>
            <a:ext cx="2296148" cy="1172619"/>
          </a:xfrm>
          <a:prstGeom prst="rect">
            <a:avLst/>
          </a:prstGeom>
          <a:noFill/>
        </p:spPr>
        <p:txBody>
          <a:bodyPr wrap="square" lIns="91431" tIns="45715" rIns="91431" bIns="45715" rtlCol="0">
            <a:spAutoFit/>
          </a:bodyPr>
          <a:lstStyle/>
          <a:p>
            <a:pPr algn="ctr">
              <a:lnSpc>
                <a:spcPct val="130000"/>
              </a:lnSpc>
              <a:buClr>
                <a:srgbClr val="5ADAB0"/>
              </a:buClr>
              <a:buSzPct val="50000"/>
              <a:defRPr/>
            </a:pPr>
            <a:r>
              <a:rPr lang="zh-CN" altLang="en-US" dirty="0">
                <a:solidFill>
                  <a:schemeClr val="tx1">
                    <a:lumMod val="50000"/>
                    <a:lumOff val="50000"/>
                  </a:schemeClr>
                </a:solidFill>
                <a:latin typeface="微软雅黑" pitchFamily="34" charset="-122"/>
                <a:ea typeface="微软雅黑" pitchFamily="34" charset="-122"/>
              </a:rPr>
              <a:t>请在此处输入您的文本，或者复制您的文字粘贴</a:t>
            </a:r>
            <a:endParaRPr lang="en-US" altLang="zh-CN" dirty="0">
              <a:solidFill>
                <a:schemeClr val="tx1">
                  <a:lumMod val="50000"/>
                  <a:lumOff val="50000"/>
                </a:schemeClr>
              </a:solidFill>
              <a:latin typeface="微软雅黑" pitchFamily="34" charset="-122"/>
              <a:ea typeface="微软雅黑" pitchFamily="34" charset="-122"/>
            </a:endParaRPr>
          </a:p>
        </p:txBody>
      </p:sp>
      <p:sp>
        <p:nvSpPr>
          <p:cNvPr id="31" name="文本框 37"/>
          <p:cNvSpPr txBox="1"/>
          <p:nvPr/>
        </p:nvSpPr>
        <p:spPr>
          <a:xfrm>
            <a:off x="3163016" y="4481394"/>
            <a:ext cx="2296148" cy="1172619"/>
          </a:xfrm>
          <a:prstGeom prst="rect">
            <a:avLst/>
          </a:prstGeom>
          <a:noFill/>
        </p:spPr>
        <p:txBody>
          <a:bodyPr wrap="square" lIns="91431" tIns="45715" rIns="91431" bIns="45715" rtlCol="0">
            <a:spAutoFit/>
          </a:bodyPr>
          <a:lstStyle/>
          <a:p>
            <a:pPr algn="ctr">
              <a:lnSpc>
                <a:spcPct val="130000"/>
              </a:lnSpc>
              <a:buClr>
                <a:srgbClr val="5ADAB0"/>
              </a:buClr>
              <a:buSzPct val="50000"/>
              <a:defRPr/>
            </a:pPr>
            <a:r>
              <a:rPr lang="zh-CN" altLang="en-US" dirty="0">
                <a:solidFill>
                  <a:schemeClr val="tx1">
                    <a:lumMod val="50000"/>
                    <a:lumOff val="50000"/>
                  </a:schemeClr>
                </a:solidFill>
                <a:latin typeface="微软雅黑" pitchFamily="34" charset="-122"/>
                <a:ea typeface="微软雅黑" pitchFamily="34" charset="-122"/>
              </a:rPr>
              <a:t>请在此处输入您的文本，或者复制您的文字粘贴</a:t>
            </a:r>
            <a:endParaRPr lang="en-US" altLang="zh-CN" dirty="0">
              <a:solidFill>
                <a:schemeClr val="tx1">
                  <a:lumMod val="50000"/>
                  <a:lumOff val="50000"/>
                </a:schemeClr>
              </a:solidFill>
              <a:latin typeface="微软雅黑" pitchFamily="34" charset="-122"/>
              <a:ea typeface="微软雅黑" pitchFamily="34" charset="-122"/>
            </a:endParaRPr>
          </a:p>
        </p:txBody>
      </p:sp>
      <p:sp>
        <p:nvSpPr>
          <p:cNvPr id="32" name="文本框 37"/>
          <p:cNvSpPr txBox="1"/>
          <p:nvPr/>
        </p:nvSpPr>
        <p:spPr>
          <a:xfrm>
            <a:off x="6116968" y="4481394"/>
            <a:ext cx="2296148" cy="1172619"/>
          </a:xfrm>
          <a:prstGeom prst="rect">
            <a:avLst/>
          </a:prstGeom>
          <a:noFill/>
        </p:spPr>
        <p:txBody>
          <a:bodyPr wrap="square" lIns="91431" tIns="45715" rIns="91431" bIns="45715" rtlCol="0">
            <a:spAutoFit/>
          </a:bodyPr>
          <a:lstStyle/>
          <a:p>
            <a:pPr algn="ctr">
              <a:lnSpc>
                <a:spcPct val="130000"/>
              </a:lnSpc>
              <a:buClr>
                <a:srgbClr val="5ADAB0"/>
              </a:buClr>
              <a:buSzPct val="50000"/>
              <a:defRPr/>
            </a:pPr>
            <a:r>
              <a:rPr lang="zh-CN" altLang="en-US" dirty="0">
                <a:solidFill>
                  <a:schemeClr val="tx1">
                    <a:lumMod val="50000"/>
                    <a:lumOff val="50000"/>
                  </a:schemeClr>
                </a:solidFill>
                <a:latin typeface="微软雅黑" pitchFamily="34" charset="-122"/>
                <a:ea typeface="微软雅黑" pitchFamily="34" charset="-122"/>
              </a:rPr>
              <a:t>请在此处输入您的文本，或者复制您的文字粘贴</a:t>
            </a:r>
            <a:endParaRPr lang="en-US" altLang="zh-CN" dirty="0">
              <a:solidFill>
                <a:schemeClr val="tx1">
                  <a:lumMod val="50000"/>
                  <a:lumOff val="50000"/>
                </a:schemeClr>
              </a:solidFill>
              <a:latin typeface="微软雅黑" pitchFamily="34" charset="-122"/>
              <a:ea typeface="微软雅黑" pitchFamily="34" charset="-122"/>
            </a:endParaRPr>
          </a:p>
        </p:txBody>
      </p:sp>
      <p:sp>
        <p:nvSpPr>
          <p:cNvPr id="33" name="文本框 37"/>
          <p:cNvSpPr txBox="1"/>
          <p:nvPr/>
        </p:nvSpPr>
        <p:spPr>
          <a:xfrm>
            <a:off x="9063484" y="4481394"/>
            <a:ext cx="2296148" cy="1172619"/>
          </a:xfrm>
          <a:prstGeom prst="rect">
            <a:avLst/>
          </a:prstGeom>
          <a:noFill/>
        </p:spPr>
        <p:txBody>
          <a:bodyPr wrap="square" lIns="91431" tIns="45715" rIns="91431" bIns="45715" rtlCol="0">
            <a:spAutoFit/>
          </a:bodyPr>
          <a:lstStyle/>
          <a:p>
            <a:pPr algn="ctr">
              <a:lnSpc>
                <a:spcPct val="130000"/>
              </a:lnSpc>
              <a:buClr>
                <a:srgbClr val="5ADAB0"/>
              </a:buClr>
              <a:buSzPct val="50000"/>
              <a:defRPr/>
            </a:pPr>
            <a:r>
              <a:rPr lang="zh-CN" altLang="en-US" dirty="0">
                <a:solidFill>
                  <a:schemeClr val="tx1">
                    <a:lumMod val="50000"/>
                    <a:lumOff val="50000"/>
                  </a:schemeClr>
                </a:solidFill>
                <a:latin typeface="微软雅黑" pitchFamily="34" charset="-122"/>
                <a:ea typeface="微软雅黑" pitchFamily="34" charset="-122"/>
              </a:rPr>
              <a:t>请在此处输入您的文本，或者复制您的文字粘贴</a:t>
            </a:r>
            <a:endParaRPr lang="en-US" altLang="zh-CN" dirty="0">
              <a:solidFill>
                <a:schemeClr val="tx1">
                  <a:lumMod val="50000"/>
                  <a:lumOff val="50000"/>
                </a:schemeClr>
              </a:solidFill>
              <a:latin typeface="微软雅黑" pitchFamily="34" charset="-122"/>
              <a:ea typeface="微软雅黑" pitchFamily="34" charset="-122"/>
            </a:endParaRPr>
          </a:p>
        </p:txBody>
      </p:sp>
      <p:sp>
        <p:nvSpPr>
          <p:cNvPr id="11" name="标题 10"/>
          <p:cNvSpPr>
            <a:spLocks noGrp="1"/>
          </p:cNvSpPr>
          <p:nvPr>
            <p:ph type="title"/>
          </p:nvPr>
        </p:nvSpPr>
        <p:spPr/>
        <p:txBody>
          <a:bodyPr/>
          <a:lstStyle/>
          <a:p>
            <a:r>
              <a:rPr lang="zh-CN" altLang="en-US" dirty="0"/>
              <a:t>单击此处添加标题</a:t>
            </a:r>
          </a:p>
        </p:txBody>
      </p:sp>
    </p:spTree>
    <p:extLst>
      <p:ext uri="{BB962C8B-B14F-4D97-AF65-F5344CB8AC3E}">
        <p14:creationId xmlns:p14="http://schemas.microsoft.com/office/powerpoint/2010/main" val="3321545407"/>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0" fill="hold"/>
                                        <p:tgtEl>
                                          <p:spTgt spid="2"/>
                                        </p:tgtEl>
                                        <p:attrNameLst>
                                          <p:attrName>ppt_x</p:attrName>
                                        </p:attrNameLst>
                                      </p:cBhvr>
                                      <p:tavLst>
                                        <p:tav tm="0">
                                          <p:val>
                                            <p:strVal val="1+#ppt_w/2"/>
                                          </p:val>
                                        </p:tav>
                                        <p:tav tm="100000">
                                          <p:val>
                                            <p:strVal val="#ppt_x"/>
                                          </p:val>
                                        </p:tav>
                                      </p:tavLst>
                                    </p:anim>
                                    <p:anim calcmode="lin" valueType="num">
                                      <p:cBhvr additive="base">
                                        <p:cTn id="8" dur="5000" fill="hold"/>
                                        <p:tgtEl>
                                          <p:spTgt spid="2"/>
                                        </p:tgtEl>
                                        <p:attrNameLst>
                                          <p:attrName>ppt_y</p:attrName>
                                        </p:attrNameLst>
                                      </p:cBhvr>
                                      <p:tavLst>
                                        <p:tav tm="0">
                                          <p:val>
                                            <p:strVal val="#ppt_y"/>
                                          </p:val>
                                        </p:tav>
                                        <p:tav tm="100000">
                                          <p:val>
                                            <p:strVal val="#ppt_y"/>
                                          </p:val>
                                        </p:tav>
                                      </p:tavLst>
                                    </p:anim>
                                  </p:childTnLst>
                                </p:cTn>
                              </p:par>
                              <p:par>
                                <p:cTn id="9" presetID="22" presetClass="entr" presetSubtype="1" fill="hold" grpId="0" nodeType="withEffect">
                                  <p:stCondLst>
                                    <p:cond delay="75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par>
                                <p:cTn id="12" presetID="22" presetClass="entr" presetSubtype="1" fill="hold" grpId="0" nodeType="withEffect">
                                  <p:stCondLst>
                                    <p:cond delay="750"/>
                                  </p:stCondLst>
                                  <p:childTnLst>
                                    <p:set>
                                      <p:cBhvr>
                                        <p:cTn id="13" dur="1" fill="hold">
                                          <p:stCondLst>
                                            <p:cond delay="0"/>
                                          </p:stCondLst>
                                        </p:cTn>
                                        <p:tgtEl>
                                          <p:spTgt spid="33"/>
                                        </p:tgtEl>
                                        <p:attrNameLst>
                                          <p:attrName>style.visibility</p:attrName>
                                        </p:attrNameLst>
                                      </p:cBhvr>
                                      <p:to>
                                        <p:strVal val="visible"/>
                                      </p:to>
                                    </p:set>
                                    <p:animEffect transition="in" filter="wipe(up)">
                                      <p:cBhvr>
                                        <p:cTn id="14" dur="500"/>
                                        <p:tgtEl>
                                          <p:spTgt spid="33"/>
                                        </p:tgtEl>
                                      </p:cBhvr>
                                    </p:animEffect>
                                  </p:childTnLst>
                                </p:cTn>
                              </p:par>
                              <p:par>
                                <p:cTn id="15" presetID="22" presetClass="entr" presetSubtype="4" fill="hold" grpId="0" nodeType="withEffect">
                                  <p:stCondLst>
                                    <p:cond delay="75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par>
                                <p:cTn id="18" presetID="22" presetClass="entr" presetSubtype="4" fill="hold" grpId="0" nodeType="withEffect">
                                  <p:stCondLst>
                                    <p:cond delay="200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par>
                                <p:cTn id="21" presetID="22" presetClass="entr" presetSubtype="1" fill="hold" grpId="0" nodeType="withEffect">
                                  <p:stCondLst>
                                    <p:cond delay="200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par>
                                <p:cTn id="24" presetID="22" presetClass="entr" presetSubtype="1" fill="hold" grpId="0" nodeType="withEffect">
                                  <p:stCondLst>
                                    <p:cond delay="2000"/>
                                  </p:stCondLst>
                                  <p:childTnLst>
                                    <p:set>
                                      <p:cBhvr>
                                        <p:cTn id="25" dur="1" fill="hold">
                                          <p:stCondLst>
                                            <p:cond delay="0"/>
                                          </p:stCondLst>
                                        </p:cTn>
                                        <p:tgtEl>
                                          <p:spTgt spid="32"/>
                                        </p:tgtEl>
                                        <p:attrNameLst>
                                          <p:attrName>style.visibility</p:attrName>
                                        </p:attrNameLst>
                                      </p:cBhvr>
                                      <p:to>
                                        <p:strVal val="visible"/>
                                      </p:to>
                                    </p:set>
                                    <p:animEffect transition="in" filter="wipe(up)">
                                      <p:cBhvr>
                                        <p:cTn id="26" dur="500"/>
                                        <p:tgtEl>
                                          <p:spTgt spid="32"/>
                                        </p:tgtEl>
                                      </p:cBhvr>
                                    </p:animEffect>
                                  </p:childTnLst>
                                </p:cTn>
                              </p:par>
                              <p:par>
                                <p:cTn id="27" presetID="22" presetClass="entr" presetSubtype="4" fill="hold" grpId="0" nodeType="withEffect">
                                  <p:stCondLst>
                                    <p:cond delay="3250"/>
                                  </p:stCondLst>
                                  <p:childTnLst>
                                    <p:set>
                                      <p:cBhvr>
                                        <p:cTn id="28" dur="1" fill="hold">
                                          <p:stCondLst>
                                            <p:cond delay="0"/>
                                          </p:stCondLst>
                                        </p:cTn>
                                        <p:tgtEl>
                                          <p:spTgt spid="4"/>
                                        </p:tgtEl>
                                        <p:attrNameLst>
                                          <p:attrName>style.visibility</p:attrName>
                                        </p:attrNameLst>
                                      </p:cBhvr>
                                      <p:to>
                                        <p:strVal val="visible"/>
                                      </p:to>
                                    </p:set>
                                    <p:animEffect transition="in" filter="wipe(down)">
                                      <p:cBhvr>
                                        <p:cTn id="29" dur="500"/>
                                        <p:tgtEl>
                                          <p:spTgt spid="4"/>
                                        </p:tgtEl>
                                      </p:cBhvr>
                                    </p:animEffect>
                                  </p:childTnLst>
                                </p:cTn>
                              </p:par>
                              <p:par>
                                <p:cTn id="30" presetID="22" presetClass="entr" presetSubtype="1" fill="hold" grpId="0" nodeType="withEffect">
                                  <p:stCondLst>
                                    <p:cond delay="325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par>
                                <p:cTn id="33" presetID="22" presetClass="entr" presetSubtype="1" fill="hold" grpId="0" nodeType="withEffect">
                                  <p:stCondLst>
                                    <p:cond delay="3250"/>
                                  </p:stCondLst>
                                  <p:childTnLst>
                                    <p:set>
                                      <p:cBhvr>
                                        <p:cTn id="34" dur="1" fill="hold">
                                          <p:stCondLst>
                                            <p:cond delay="0"/>
                                          </p:stCondLst>
                                        </p:cTn>
                                        <p:tgtEl>
                                          <p:spTgt spid="31"/>
                                        </p:tgtEl>
                                        <p:attrNameLst>
                                          <p:attrName>style.visibility</p:attrName>
                                        </p:attrNameLst>
                                      </p:cBhvr>
                                      <p:to>
                                        <p:strVal val="visible"/>
                                      </p:to>
                                    </p:set>
                                    <p:animEffect transition="in" filter="wipe(up)">
                                      <p:cBhvr>
                                        <p:cTn id="35" dur="500"/>
                                        <p:tgtEl>
                                          <p:spTgt spid="31"/>
                                        </p:tgtEl>
                                      </p:cBhvr>
                                    </p:animEffect>
                                  </p:childTnLst>
                                </p:cTn>
                              </p:par>
                              <p:par>
                                <p:cTn id="36" presetID="22" presetClass="entr" presetSubtype="1" fill="hold" grpId="0" nodeType="withEffect">
                                  <p:stCondLst>
                                    <p:cond delay="4250"/>
                                  </p:stCondLst>
                                  <p:childTnLst>
                                    <p:set>
                                      <p:cBhvr>
                                        <p:cTn id="37" dur="1" fill="hold">
                                          <p:stCondLst>
                                            <p:cond delay="0"/>
                                          </p:stCondLst>
                                        </p:cTn>
                                        <p:tgtEl>
                                          <p:spTgt spid="7"/>
                                        </p:tgtEl>
                                        <p:attrNameLst>
                                          <p:attrName>style.visibility</p:attrName>
                                        </p:attrNameLst>
                                      </p:cBhvr>
                                      <p:to>
                                        <p:strVal val="visible"/>
                                      </p:to>
                                    </p:set>
                                    <p:animEffect transition="in" filter="wipe(up)">
                                      <p:cBhvr>
                                        <p:cTn id="38" dur="500"/>
                                        <p:tgtEl>
                                          <p:spTgt spid="7"/>
                                        </p:tgtEl>
                                      </p:cBhvr>
                                    </p:animEffect>
                                  </p:childTnLst>
                                </p:cTn>
                              </p:par>
                              <p:par>
                                <p:cTn id="39" presetID="22" presetClass="entr" presetSubtype="1" fill="hold" grpId="0" nodeType="withEffect">
                                  <p:stCondLst>
                                    <p:cond delay="4250"/>
                                  </p:stCondLst>
                                  <p:childTnLst>
                                    <p:set>
                                      <p:cBhvr>
                                        <p:cTn id="40" dur="1" fill="hold">
                                          <p:stCondLst>
                                            <p:cond delay="0"/>
                                          </p:stCondLst>
                                        </p:cTn>
                                        <p:tgtEl>
                                          <p:spTgt spid="27"/>
                                        </p:tgtEl>
                                        <p:attrNameLst>
                                          <p:attrName>style.visibility</p:attrName>
                                        </p:attrNameLst>
                                      </p:cBhvr>
                                      <p:to>
                                        <p:strVal val="visible"/>
                                      </p:to>
                                    </p:set>
                                    <p:animEffect transition="in" filter="wipe(up)">
                                      <p:cBhvr>
                                        <p:cTn id="41" dur="500"/>
                                        <p:tgtEl>
                                          <p:spTgt spid="27"/>
                                        </p:tgtEl>
                                      </p:cBhvr>
                                    </p:animEffect>
                                  </p:childTnLst>
                                </p:cTn>
                              </p:par>
                              <p:par>
                                <p:cTn id="42" presetID="22" presetClass="entr" presetSubtype="4" fill="hold" grpId="0" nodeType="withEffect">
                                  <p:stCondLst>
                                    <p:cond delay="4250"/>
                                  </p:stCondLst>
                                  <p:childTnLst>
                                    <p:set>
                                      <p:cBhvr>
                                        <p:cTn id="43" dur="1" fill="hold">
                                          <p:stCondLst>
                                            <p:cond delay="0"/>
                                          </p:stCondLst>
                                        </p:cTn>
                                        <p:tgtEl>
                                          <p:spTgt spid="3"/>
                                        </p:tgtEl>
                                        <p:attrNameLst>
                                          <p:attrName>style.visibility</p:attrName>
                                        </p:attrNameLst>
                                      </p:cBhvr>
                                      <p:to>
                                        <p:strVal val="visible"/>
                                      </p:to>
                                    </p:set>
                                    <p:animEffect transition="in" filter="wipe(down)">
                                      <p:cBhvr>
                                        <p:cTn id="4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P spid="8" grpId="0"/>
      <p:bldP spid="9" grpId="0"/>
      <p:bldP spid="10" grpId="0"/>
      <p:bldP spid="27" grpId="0"/>
      <p:bldP spid="31" grpId="0"/>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a:grpSpLocks/>
          </p:cNvGrpSpPr>
          <p:nvPr/>
        </p:nvGrpSpPr>
        <p:grpSpPr bwMode="auto">
          <a:xfrm>
            <a:off x="8334224" y="2193776"/>
            <a:ext cx="1978549" cy="3828071"/>
            <a:chOff x="7743825" y="2216150"/>
            <a:chExt cx="1870075" cy="4019474"/>
          </a:xfrm>
        </p:grpSpPr>
        <p:cxnSp>
          <p:nvCxnSpPr>
            <p:cNvPr id="28" name="直接箭头连接符 27"/>
            <p:cNvCxnSpPr/>
            <p:nvPr/>
          </p:nvCxnSpPr>
          <p:spPr>
            <a:xfrm rot="5400000">
              <a:off x="8077994" y="4088606"/>
              <a:ext cx="1209675" cy="1587"/>
            </a:xfrm>
            <a:prstGeom prst="straightConnector1">
              <a:avLst/>
            </a:prstGeom>
            <a:ln w="60325">
              <a:solidFill>
                <a:schemeClr val="bg1">
                  <a:lumMod val="85000"/>
                </a:schemeClr>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9" name="组合 8"/>
            <p:cNvGrpSpPr>
              <a:grpSpLocks/>
            </p:cNvGrpSpPr>
            <p:nvPr/>
          </p:nvGrpSpPr>
          <p:grpSpPr bwMode="auto">
            <a:xfrm>
              <a:off x="7743825" y="2216150"/>
              <a:ext cx="1870075" cy="1557338"/>
              <a:chOff x="6016141" y="2093239"/>
              <a:chExt cx="1483835" cy="1483835"/>
            </a:xfrm>
          </p:grpSpPr>
          <p:sp>
            <p:nvSpPr>
              <p:cNvPr id="33" name="圆角矩形 32"/>
              <p:cNvSpPr/>
              <p:nvPr/>
            </p:nvSpPr>
            <p:spPr>
              <a:xfrm rot="18900000">
                <a:off x="6016141" y="2093239"/>
                <a:ext cx="1483835" cy="1483834"/>
              </a:xfrm>
              <a:prstGeom prst="roundRect">
                <a:avLst/>
              </a:prstGeom>
              <a:solidFill>
                <a:schemeClr val="accent5"/>
              </a:solidFill>
              <a:ln w="508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chemeClr val="tx1">
                      <a:lumMod val="85000"/>
                      <a:lumOff val="15000"/>
                    </a:schemeClr>
                  </a:solidFill>
                  <a:latin typeface="微软雅黑" pitchFamily="34" charset="-122"/>
                  <a:ea typeface="微软雅黑" pitchFamily="34" charset="-122"/>
                </a:endParaRPr>
              </a:p>
            </p:txBody>
          </p:sp>
          <p:sp>
            <p:nvSpPr>
              <p:cNvPr id="34" name="圆角矩形 33"/>
              <p:cNvSpPr/>
              <p:nvPr/>
            </p:nvSpPr>
            <p:spPr>
              <a:xfrm rot="18900000">
                <a:off x="6142103" y="2220295"/>
                <a:ext cx="1231911" cy="1229722"/>
              </a:xfrm>
              <a:prstGeom prst="roundRect">
                <a:avLst/>
              </a:prstGeom>
              <a:solidFill>
                <a:schemeClr val="accent5"/>
              </a:solidFill>
              <a:ln w="508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chemeClr val="tx1">
                      <a:lumMod val="85000"/>
                      <a:lumOff val="15000"/>
                    </a:schemeClr>
                  </a:solidFill>
                  <a:latin typeface="微软雅黑" pitchFamily="34" charset="-122"/>
                  <a:ea typeface="微软雅黑" pitchFamily="34" charset="-122"/>
                </a:endParaRPr>
              </a:p>
            </p:txBody>
          </p:sp>
        </p:grpSp>
        <p:sp>
          <p:nvSpPr>
            <p:cNvPr id="30" name="TextBox 33"/>
            <p:cNvSpPr txBox="1">
              <a:spLocks noChangeArrowheads="1"/>
            </p:cNvSpPr>
            <p:nvPr/>
          </p:nvSpPr>
          <p:spPr bwMode="auto">
            <a:xfrm>
              <a:off x="8259631" y="2811464"/>
              <a:ext cx="832819" cy="404175"/>
            </a:xfrm>
            <a:prstGeom prst="rect">
              <a:avLst/>
            </a:prstGeom>
            <a:noFill/>
            <a:ln w="9525">
              <a:noFill/>
              <a:miter lim="800000"/>
              <a:headEnd/>
              <a:tailEnd/>
            </a:ln>
          </p:spPr>
          <p:txBody>
            <a:bodyPr wrap="none" lIns="106896" tIns="53443" rIns="106896" bIns="53443">
              <a:spAutoFit/>
            </a:bodyPr>
            <a:lstStyle/>
            <a:p>
              <a:r>
                <a:rPr lang="zh-CN" altLang="en-US" dirty="0">
                  <a:solidFill>
                    <a:schemeClr val="bg1"/>
                  </a:solidFill>
                  <a:latin typeface="微软雅黑" pitchFamily="34" charset="-122"/>
                  <a:ea typeface="微软雅黑" pitchFamily="34" charset="-122"/>
                </a:rPr>
                <a:t>文本</a:t>
              </a:r>
              <a:r>
                <a:rPr lang="en-US" altLang="zh-CN"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5</a:t>
              </a:r>
            </a:p>
          </p:txBody>
        </p:sp>
        <p:sp>
          <p:nvSpPr>
            <p:cNvPr id="31" name="TextBox 40"/>
            <p:cNvSpPr txBox="1"/>
            <p:nvPr/>
          </p:nvSpPr>
          <p:spPr>
            <a:xfrm>
              <a:off x="8243889" y="4895851"/>
              <a:ext cx="640399" cy="404175"/>
            </a:xfrm>
            <a:prstGeom prst="rect">
              <a:avLst/>
            </a:prstGeom>
            <a:noFill/>
          </p:spPr>
          <p:txBody>
            <a:bodyPr wrap="none" lIns="106896" tIns="53443" rIns="106896" bIns="53443">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dirty="0">
                  <a:solidFill>
                    <a:schemeClr val="tx1">
                      <a:lumMod val="85000"/>
                      <a:lumOff val="15000"/>
                    </a:schemeClr>
                  </a:solidFill>
                  <a:latin typeface="微软雅黑" pitchFamily="34" charset="-122"/>
                  <a:ea typeface="微软雅黑" pitchFamily="34" charset="-122"/>
                </a:rPr>
                <a:t>文本</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32" name="TextBox 41"/>
            <p:cNvSpPr txBox="1">
              <a:spLocks noChangeArrowheads="1"/>
            </p:cNvSpPr>
            <p:nvPr/>
          </p:nvSpPr>
          <p:spPr bwMode="auto">
            <a:xfrm>
              <a:off x="8115300" y="5346700"/>
              <a:ext cx="979784" cy="888924"/>
            </a:xfrm>
            <a:prstGeom prst="rect">
              <a:avLst/>
            </a:prstGeom>
            <a:noFill/>
            <a:ln w="9525">
              <a:noFill/>
              <a:miter lim="800000"/>
              <a:headEnd/>
              <a:tailEnd/>
            </a:ln>
          </p:spPr>
          <p:txBody>
            <a:bodyPr wrap="none" lIns="106896" tIns="53443" rIns="106896" bIns="53443">
              <a:spAutoFit/>
            </a:bodyPr>
            <a:lstStyle/>
            <a:p>
              <a:r>
                <a:rPr lang="zh-CN" altLang="en-US" sz="1600">
                  <a:solidFill>
                    <a:schemeClr val="tx1">
                      <a:lumMod val="85000"/>
                      <a:lumOff val="15000"/>
                    </a:schemeClr>
                  </a:solidFill>
                  <a:latin typeface="微软雅黑" pitchFamily="34" charset="-122"/>
                  <a:ea typeface="微软雅黑" pitchFamily="34" charset="-122"/>
                </a:rPr>
                <a:t>添加文本</a:t>
              </a:r>
              <a:endParaRPr lang="en-US" altLang="zh-CN" sz="1600">
                <a:solidFill>
                  <a:schemeClr val="tx1">
                    <a:lumMod val="85000"/>
                    <a:lumOff val="15000"/>
                  </a:schemeClr>
                </a:solidFill>
                <a:latin typeface="微软雅黑" pitchFamily="34" charset="-122"/>
                <a:ea typeface="微软雅黑" pitchFamily="34" charset="-122"/>
              </a:endParaRPr>
            </a:p>
            <a:p>
              <a:r>
                <a:rPr lang="zh-CN" altLang="en-US" sz="1600">
                  <a:solidFill>
                    <a:schemeClr val="tx1">
                      <a:lumMod val="85000"/>
                      <a:lumOff val="15000"/>
                    </a:schemeClr>
                  </a:solidFill>
                  <a:latin typeface="微软雅黑" pitchFamily="34" charset="-122"/>
                  <a:ea typeface="微软雅黑" pitchFamily="34" charset="-122"/>
                </a:rPr>
                <a:t>添加文本</a:t>
              </a:r>
            </a:p>
            <a:p>
              <a:r>
                <a:rPr lang="zh-CN" altLang="en-US" sz="1600">
                  <a:solidFill>
                    <a:schemeClr val="tx1">
                      <a:lumMod val="85000"/>
                      <a:lumOff val="15000"/>
                    </a:schemeClr>
                  </a:solidFill>
                  <a:latin typeface="微软雅黑" pitchFamily="34" charset="-122"/>
                  <a:ea typeface="微软雅黑" pitchFamily="34" charset="-122"/>
                </a:rPr>
                <a:t>添加文本</a:t>
              </a:r>
            </a:p>
          </p:txBody>
        </p:sp>
      </p:grpSp>
      <p:grpSp>
        <p:nvGrpSpPr>
          <p:cNvPr id="35" name="组合 34"/>
          <p:cNvGrpSpPr>
            <a:grpSpLocks/>
          </p:cNvGrpSpPr>
          <p:nvPr/>
        </p:nvGrpSpPr>
        <p:grpSpPr bwMode="auto">
          <a:xfrm>
            <a:off x="6800766" y="2193775"/>
            <a:ext cx="1978549" cy="3579582"/>
            <a:chOff x="6294438" y="2216150"/>
            <a:chExt cx="1870075" cy="3758561"/>
          </a:xfrm>
        </p:grpSpPr>
        <p:cxnSp>
          <p:nvCxnSpPr>
            <p:cNvPr id="36" name="直接箭头连接符 35"/>
            <p:cNvCxnSpPr/>
            <p:nvPr/>
          </p:nvCxnSpPr>
          <p:spPr>
            <a:xfrm rot="5400000">
              <a:off x="6321425" y="4425950"/>
              <a:ext cx="1882775" cy="3175"/>
            </a:xfrm>
            <a:prstGeom prst="straightConnector1">
              <a:avLst/>
            </a:prstGeom>
            <a:ln w="60325">
              <a:solidFill>
                <a:schemeClr val="bg1">
                  <a:lumMod val="85000"/>
                </a:schemeClr>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7" name="组合 11"/>
            <p:cNvGrpSpPr>
              <a:grpSpLocks/>
            </p:cNvGrpSpPr>
            <p:nvPr/>
          </p:nvGrpSpPr>
          <p:grpSpPr bwMode="auto">
            <a:xfrm>
              <a:off x="6294438" y="2216150"/>
              <a:ext cx="1870075" cy="1557338"/>
              <a:chOff x="4866723" y="2093239"/>
              <a:chExt cx="1483835" cy="1483835"/>
            </a:xfrm>
          </p:grpSpPr>
          <p:sp>
            <p:nvSpPr>
              <p:cNvPr id="40" name="圆角矩形 39"/>
              <p:cNvSpPr/>
              <p:nvPr/>
            </p:nvSpPr>
            <p:spPr>
              <a:xfrm rot="18900000">
                <a:off x="4866723" y="2093239"/>
                <a:ext cx="1483835" cy="1483834"/>
              </a:xfrm>
              <a:prstGeom prst="roundRect">
                <a:avLst/>
              </a:prstGeom>
              <a:solidFill>
                <a:schemeClr val="accent3"/>
              </a:solidFill>
              <a:ln w="508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chemeClr val="tx1">
                      <a:lumMod val="85000"/>
                      <a:lumOff val="15000"/>
                    </a:schemeClr>
                  </a:solidFill>
                  <a:latin typeface="微软雅黑" pitchFamily="34" charset="-122"/>
                  <a:ea typeface="微软雅黑" pitchFamily="34" charset="-122"/>
                </a:endParaRPr>
              </a:p>
            </p:txBody>
          </p:sp>
          <p:sp>
            <p:nvSpPr>
              <p:cNvPr id="41" name="圆角矩形 40"/>
              <p:cNvSpPr/>
              <p:nvPr/>
            </p:nvSpPr>
            <p:spPr>
              <a:xfrm rot="18900000">
                <a:off x="4992685" y="2220295"/>
                <a:ext cx="1231911" cy="1229722"/>
              </a:xfrm>
              <a:prstGeom prst="roundRect">
                <a:avLst/>
              </a:prstGeom>
              <a:solidFill>
                <a:schemeClr val="accent3"/>
              </a:solidFill>
              <a:ln w="508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chemeClr val="tx1">
                      <a:lumMod val="85000"/>
                      <a:lumOff val="15000"/>
                    </a:schemeClr>
                  </a:solidFill>
                  <a:latin typeface="微软雅黑" pitchFamily="34" charset="-122"/>
                  <a:ea typeface="微软雅黑" pitchFamily="34" charset="-122"/>
                </a:endParaRPr>
              </a:p>
            </p:txBody>
          </p:sp>
        </p:grpSp>
        <p:sp>
          <p:nvSpPr>
            <p:cNvPr id="38" name="TextBox 32"/>
            <p:cNvSpPr txBox="1">
              <a:spLocks noChangeArrowheads="1"/>
            </p:cNvSpPr>
            <p:nvPr/>
          </p:nvSpPr>
          <p:spPr bwMode="auto">
            <a:xfrm>
              <a:off x="6807868" y="2811464"/>
              <a:ext cx="832819" cy="404175"/>
            </a:xfrm>
            <a:prstGeom prst="rect">
              <a:avLst/>
            </a:prstGeom>
            <a:noFill/>
            <a:ln w="9525">
              <a:noFill/>
              <a:miter lim="800000"/>
              <a:headEnd/>
              <a:tailEnd/>
            </a:ln>
          </p:spPr>
          <p:txBody>
            <a:bodyPr wrap="none" lIns="106896" tIns="53443" rIns="106896" bIns="53443">
              <a:spAutoFit/>
            </a:bodyPr>
            <a:lstStyle/>
            <a:p>
              <a:r>
                <a:rPr lang="zh-CN" altLang="en-US" dirty="0">
                  <a:solidFill>
                    <a:schemeClr val="bg1"/>
                  </a:solidFill>
                  <a:latin typeface="微软雅黑" pitchFamily="34" charset="-122"/>
                  <a:ea typeface="微软雅黑" pitchFamily="34" charset="-122"/>
                </a:rPr>
                <a:t>文本</a:t>
              </a:r>
              <a:r>
                <a:rPr lang="en-US" altLang="zh-CN"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4</a:t>
              </a:r>
            </a:p>
          </p:txBody>
        </p:sp>
        <p:sp>
          <p:nvSpPr>
            <p:cNvPr id="39" name="TextBox 42"/>
            <p:cNvSpPr txBox="1"/>
            <p:nvPr/>
          </p:nvSpPr>
          <p:spPr>
            <a:xfrm>
              <a:off x="6823075" y="5570536"/>
              <a:ext cx="640399" cy="404175"/>
            </a:xfrm>
            <a:prstGeom prst="rect">
              <a:avLst/>
            </a:prstGeom>
            <a:noFill/>
          </p:spPr>
          <p:txBody>
            <a:bodyPr wrap="none" lIns="106896" tIns="53443" rIns="106896" bIns="53443">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dirty="0">
                  <a:solidFill>
                    <a:schemeClr val="tx1">
                      <a:lumMod val="85000"/>
                      <a:lumOff val="15000"/>
                    </a:schemeClr>
                  </a:solidFill>
                  <a:latin typeface="微软雅黑" pitchFamily="34" charset="-122"/>
                  <a:ea typeface="微软雅黑" pitchFamily="34" charset="-122"/>
                </a:rPr>
                <a:t>文本</a:t>
              </a:r>
              <a:endParaRPr lang="en-US" altLang="zh-CN" dirty="0">
                <a:solidFill>
                  <a:schemeClr val="tx1">
                    <a:lumMod val="85000"/>
                    <a:lumOff val="15000"/>
                  </a:schemeClr>
                </a:solidFill>
                <a:latin typeface="微软雅黑" pitchFamily="34" charset="-122"/>
                <a:ea typeface="微软雅黑" pitchFamily="34" charset="-122"/>
              </a:endParaRPr>
            </a:p>
          </p:txBody>
        </p:sp>
      </p:grpSp>
      <p:grpSp>
        <p:nvGrpSpPr>
          <p:cNvPr id="42" name="组合 41"/>
          <p:cNvGrpSpPr>
            <a:grpSpLocks/>
          </p:cNvGrpSpPr>
          <p:nvPr/>
        </p:nvGrpSpPr>
        <p:grpSpPr bwMode="auto">
          <a:xfrm>
            <a:off x="5215238" y="2193776"/>
            <a:ext cx="1976868" cy="3828071"/>
            <a:chOff x="4795838" y="2216150"/>
            <a:chExt cx="1868487" cy="4019474"/>
          </a:xfrm>
        </p:grpSpPr>
        <p:cxnSp>
          <p:nvCxnSpPr>
            <p:cNvPr id="43" name="直接箭头连接符 42"/>
            <p:cNvCxnSpPr/>
            <p:nvPr/>
          </p:nvCxnSpPr>
          <p:spPr>
            <a:xfrm rot="5400000">
              <a:off x="5098256" y="4088606"/>
              <a:ext cx="1209675" cy="1588"/>
            </a:xfrm>
            <a:prstGeom prst="straightConnector1">
              <a:avLst/>
            </a:prstGeom>
            <a:ln w="60325">
              <a:solidFill>
                <a:srgbClr val="489FB9"/>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44" name="组合 14"/>
            <p:cNvGrpSpPr>
              <a:grpSpLocks/>
            </p:cNvGrpSpPr>
            <p:nvPr/>
          </p:nvGrpSpPr>
          <p:grpSpPr bwMode="auto">
            <a:xfrm>
              <a:off x="4795838" y="2216150"/>
              <a:ext cx="1868487" cy="1557338"/>
              <a:chOff x="3676417" y="2093239"/>
              <a:chExt cx="1483835" cy="1483835"/>
            </a:xfrm>
          </p:grpSpPr>
          <p:sp>
            <p:nvSpPr>
              <p:cNvPr id="48" name="圆角矩形 47"/>
              <p:cNvSpPr/>
              <p:nvPr/>
            </p:nvSpPr>
            <p:spPr>
              <a:xfrm rot="18900000">
                <a:off x="3676417" y="2093239"/>
                <a:ext cx="1483835" cy="1483834"/>
              </a:xfrm>
              <a:prstGeom prst="roundRect">
                <a:avLst/>
              </a:prstGeom>
              <a:solidFill>
                <a:schemeClr val="accent2"/>
              </a:solidFill>
              <a:ln w="508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chemeClr val="tx1">
                      <a:lumMod val="85000"/>
                      <a:lumOff val="15000"/>
                    </a:schemeClr>
                  </a:solidFill>
                  <a:latin typeface="微软雅黑" pitchFamily="34" charset="-122"/>
                  <a:ea typeface="微软雅黑" pitchFamily="34" charset="-122"/>
                </a:endParaRPr>
              </a:p>
            </p:txBody>
          </p:sp>
          <p:sp>
            <p:nvSpPr>
              <p:cNvPr id="49" name="圆角矩形 48"/>
              <p:cNvSpPr/>
              <p:nvPr/>
            </p:nvSpPr>
            <p:spPr>
              <a:xfrm rot="18900000">
                <a:off x="3802486" y="2220295"/>
                <a:ext cx="1231696" cy="1229722"/>
              </a:xfrm>
              <a:prstGeom prst="roundRect">
                <a:avLst/>
              </a:prstGeom>
              <a:solidFill>
                <a:schemeClr val="accent2"/>
              </a:solidFill>
              <a:ln w="508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chemeClr val="tx1">
                      <a:lumMod val="85000"/>
                      <a:lumOff val="15000"/>
                    </a:schemeClr>
                  </a:solidFill>
                  <a:latin typeface="微软雅黑" pitchFamily="34" charset="-122"/>
                  <a:ea typeface="微软雅黑" pitchFamily="34" charset="-122"/>
                </a:endParaRPr>
              </a:p>
            </p:txBody>
          </p:sp>
        </p:grpSp>
        <p:sp>
          <p:nvSpPr>
            <p:cNvPr id="45" name="TextBox 31"/>
            <p:cNvSpPr txBox="1">
              <a:spLocks noChangeArrowheads="1"/>
            </p:cNvSpPr>
            <p:nvPr/>
          </p:nvSpPr>
          <p:spPr bwMode="auto">
            <a:xfrm>
              <a:off x="5265373" y="2811464"/>
              <a:ext cx="832820" cy="404175"/>
            </a:xfrm>
            <a:prstGeom prst="rect">
              <a:avLst/>
            </a:prstGeom>
            <a:noFill/>
            <a:ln w="9525">
              <a:noFill/>
              <a:miter lim="800000"/>
              <a:headEnd/>
              <a:tailEnd/>
            </a:ln>
          </p:spPr>
          <p:txBody>
            <a:bodyPr wrap="none" lIns="106896" tIns="53443" rIns="106896" bIns="53443">
              <a:spAutoFit/>
            </a:bodyPr>
            <a:lstStyle/>
            <a:p>
              <a:r>
                <a:rPr lang="zh-CN" altLang="en-US" dirty="0">
                  <a:solidFill>
                    <a:schemeClr val="bg1"/>
                  </a:solidFill>
                  <a:latin typeface="微软雅黑" pitchFamily="34" charset="-122"/>
                  <a:ea typeface="微软雅黑" pitchFamily="34" charset="-122"/>
                </a:rPr>
                <a:t>文本</a:t>
              </a:r>
              <a:r>
                <a:rPr lang="en-US" altLang="zh-CN"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3</a:t>
              </a:r>
            </a:p>
          </p:txBody>
        </p:sp>
        <p:sp>
          <p:nvSpPr>
            <p:cNvPr id="46" name="TextBox 38"/>
            <p:cNvSpPr txBox="1"/>
            <p:nvPr/>
          </p:nvSpPr>
          <p:spPr>
            <a:xfrm>
              <a:off x="5264151" y="4895851"/>
              <a:ext cx="640399" cy="404175"/>
            </a:xfrm>
            <a:prstGeom prst="rect">
              <a:avLst/>
            </a:prstGeom>
            <a:noFill/>
          </p:spPr>
          <p:txBody>
            <a:bodyPr wrap="none" lIns="106896" tIns="53443" rIns="106896" bIns="53443">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dirty="0">
                  <a:solidFill>
                    <a:schemeClr val="tx1">
                      <a:lumMod val="85000"/>
                      <a:lumOff val="15000"/>
                    </a:schemeClr>
                  </a:solidFill>
                  <a:latin typeface="微软雅黑" pitchFamily="34" charset="-122"/>
                  <a:ea typeface="微软雅黑" pitchFamily="34" charset="-122"/>
                </a:rPr>
                <a:t>文本</a:t>
              </a:r>
              <a:endParaRPr lang="en-US" altLang="zh-CN" dirty="0">
                <a:solidFill>
                  <a:schemeClr val="tx1">
                    <a:lumMod val="85000"/>
                    <a:lumOff val="15000"/>
                  </a:schemeClr>
                </a:solidFill>
                <a:latin typeface="微软雅黑" pitchFamily="34" charset="-122"/>
                <a:ea typeface="微软雅黑" pitchFamily="34" charset="-122"/>
              </a:endParaRPr>
            </a:p>
          </p:txBody>
        </p:sp>
        <p:sp>
          <p:nvSpPr>
            <p:cNvPr id="47" name="TextBox 39"/>
            <p:cNvSpPr txBox="1">
              <a:spLocks noChangeArrowheads="1"/>
            </p:cNvSpPr>
            <p:nvPr/>
          </p:nvSpPr>
          <p:spPr bwMode="auto">
            <a:xfrm>
              <a:off x="5133975" y="5346700"/>
              <a:ext cx="979785" cy="888924"/>
            </a:xfrm>
            <a:prstGeom prst="rect">
              <a:avLst/>
            </a:prstGeom>
            <a:noFill/>
            <a:ln w="9525">
              <a:noFill/>
              <a:miter lim="800000"/>
              <a:headEnd/>
              <a:tailEnd/>
            </a:ln>
          </p:spPr>
          <p:txBody>
            <a:bodyPr wrap="none" lIns="106896" tIns="53443" rIns="106896" bIns="53443">
              <a:spAutoFit/>
            </a:bodyPr>
            <a:lstStyle/>
            <a:p>
              <a:r>
                <a:rPr lang="zh-CN" altLang="en-US" sz="1600">
                  <a:solidFill>
                    <a:schemeClr val="tx1">
                      <a:lumMod val="85000"/>
                      <a:lumOff val="15000"/>
                    </a:schemeClr>
                  </a:solidFill>
                  <a:latin typeface="微软雅黑" pitchFamily="34" charset="-122"/>
                  <a:ea typeface="微软雅黑" pitchFamily="34" charset="-122"/>
                </a:rPr>
                <a:t>添加文本</a:t>
              </a:r>
              <a:endParaRPr lang="en-US" altLang="zh-CN" sz="1600">
                <a:solidFill>
                  <a:schemeClr val="tx1">
                    <a:lumMod val="85000"/>
                    <a:lumOff val="15000"/>
                  </a:schemeClr>
                </a:solidFill>
                <a:latin typeface="微软雅黑" pitchFamily="34" charset="-122"/>
                <a:ea typeface="微软雅黑" pitchFamily="34" charset="-122"/>
              </a:endParaRPr>
            </a:p>
            <a:p>
              <a:r>
                <a:rPr lang="zh-CN" altLang="en-US" sz="1600">
                  <a:solidFill>
                    <a:schemeClr val="tx1">
                      <a:lumMod val="85000"/>
                      <a:lumOff val="15000"/>
                    </a:schemeClr>
                  </a:solidFill>
                  <a:latin typeface="微软雅黑" pitchFamily="34" charset="-122"/>
                  <a:ea typeface="微软雅黑" pitchFamily="34" charset="-122"/>
                </a:rPr>
                <a:t>添加文本</a:t>
              </a:r>
            </a:p>
            <a:p>
              <a:r>
                <a:rPr lang="zh-CN" altLang="en-US" sz="1600">
                  <a:solidFill>
                    <a:schemeClr val="tx1">
                      <a:lumMod val="85000"/>
                      <a:lumOff val="15000"/>
                    </a:schemeClr>
                  </a:solidFill>
                  <a:latin typeface="微软雅黑" pitchFamily="34" charset="-122"/>
                  <a:ea typeface="微软雅黑" pitchFamily="34" charset="-122"/>
                </a:rPr>
                <a:t>添加文本</a:t>
              </a:r>
            </a:p>
          </p:txBody>
        </p:sp>
      </p:grpSp>
      <p:grpSp>
        <p:nvGrpSpPr>
          <p:cNvPr id="50" name="组合 49"/>
          <p:cNvGrpSpPr>
            <a:grpSpLocks/>
          </p:cNvGrpSpPr>
          <p:nvPr/>
        </p:nvGrpSpPr>
        <p:grpSpPr bwMode="auto">
          <a:xfrm>
            <a:off x="3671702" y="2193775"/>
            <a:ext cx="1978549" cy="3579582"/>
            <a:chOff x="3336925" y="2216150"/>
            <a:chExt cx="1870075" cy="3758561"/>
          </a:xfrm>
        </p:grpSpPr>
        <p:cxnSp>
          <p:nvCxnSpPr>
            <p:cNvPr id="51" name="直接箭头连接符 50"/>
            <p:cNvCxnSpPr/>
            <p:nvPr/>
          </p:nvCxnSpPr>
          <p:spPr>
            <a:xfrm rot="5400000">
              <a:off x="3341688" y="4427537"/>
              <a:ext cx="1881188" cy="1587"/>
            </a:xfrm>
            <a:prstGeom prst="straightConnector1">
              <a:avLst/>
            </a:prstGeom>
            <a:ln w="60325">
              <a:solidFill>
                <a:srgbClr val="489FB9"/>
              </a:solidFill>
              <a:tailEnd type="ova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52" name="组合 17"/>
            <p:cNvGrpSpPr>
              <a:grpSpLocks/>
            </p:cNvGrpSpPr>
            <p:nvPr/>
          </p:nvGrpSpPr>
          <p:grpSpPr bwMode="auto">
            <a:xfrm>
              <a:off x="3336925" y="2216150"/>
              <a:ext cx="1870075" cy="1557338"/>
              <a:chOff x="2519650" y="2096826"/>
              <a:chExt cx="1483835" cy="1483835"/>
            </a:xfrm>
          </p:grpSpPr>
          <p:sp>
            <p:nvSpPr>
              <p:cNvPr id="55" name="圆角矩形 54"/>
              <p:cNvSpPr/>
              <p:nvPr/>
            </p:nvSpPr>
            <p:spPr>
              <a:xfrm rot="18900000">
                <a:off x="2519650" y="2096826"/>
                <a:ext cx="1483835" cy="1483834"/>
              </a:xfrm>
              <a:prstGeom prst="roundRect">
                <a:avLst/>
              </a:prstGeom>
              <a:solidFill>
                <a:schemeClr val="accent1"/>
              </a:solidFill>
              <a:ln w="508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chemeClr val="tx1">
                      <a:lumMod val="85000"/>
                      <a:lumOff val="15000"/>
                    </a:schemeClr>
                  </a:solidFill>
                  <a:latin typeface="微软雅黑" pitchFamily="34" charset="-122"/>
                  <a:ea typeface="微软雅黑" pitchFamily="34" charset="-122"/>
                </a:endParaRPr>
              </a:p>
            </p:txBody>
          </p:sp>
          <p:sp>
            <p:nvSpPr>
              <p:cNvPr id="56" name="圆角矩形 55"/>
              <p:cNvSpPr/>
              <p:nvPr/>
            </p:nvSpPr>
            <p:spPr>
              <a:xfrm rot="18900000">
                <a:off x="2645612" y="2223882"/>
                <a:ext cx="1231911" cy="1229722"/>
              </a:xfrm>
              <a:prstGeom prst="roundRect">
                <a:avLst/>
              </a:prstGeom>
              <a:solidFill>
                <a:schemeClr val="accent1"/>
              </a:solidFill>
              <a:ln w="508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chemeClr val="tx1">
                      <a:lumMod val="85000"/>
                      <a:lumOff val="15000"/>
                    </a:schemeClr>
                  </a:solidFill>
                  <a:latin typeface="微软雅黑" pitchFamily="34" charset="-122"/>
                  <a:ea typeface="微软雅黑" pitchFamily="34" charset="-122"/>
                </a:endParaRPr>
              </a:p>
            </p:txBody>
          </p:sp>
        </p:grpSp>
        <p:sp>
          <p:nvSpPr>
            <p:cNvPr id="53" name="TextBox 30"/>
            <p:cNvSpPr txBox="1">
              <a:spLocks noChangeArrowheads="1"/>
            </p:cNvSpPr>
            <p:nvPr/>
          </p:nvSpPr>
          <p:spPr bwMode="auto">
            <a:xfrm>
              <a:off x="3813612" y="2811464"/>
              <a:ext cx="832819" cy="404175"/>
            </a:xfrm>
            <a:prstGeom prst="rect">
              <a:avLst/>
            </a:prstGeom>
            <a:noFill/>
            <a:ln w="9525">
              <a:noFill/>
              <a:miter lim="800000"/>
              <a:headEnd/>
              <a:tailEnd/>
            </a:ln>
          </p:spPr>
          <p:txBody>
            <a:bodyPr wrap="none" lIns="106896" tIns="53443" rIns="106896" bIns="53443">
              <a:spAutoFit/>
            </a:bodyPr>
            <a:lstStyle/>
            <a:p>
              <a:r>
                <a:rPr lang="zh-CN" altLang="en-US" dirty="0">
                  <a:solidFill>
                    <a:schemeClr val="bg1"/>
                  </a:solidFill>
                  <a:latin typeface="微软雅黑" pitchFamily="34" charset="-122"/>
                  <a:ea typeface="微软雅黑" pitchFamily="34" charset="-122"/>
                </a:rPr>
                <a:t>文本</a:t>
              </a:r>
              <a:r>
                <a:rPr lang="en-US" altLang="zh-CN"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2</a:t>
              </a:r>
            </a:p>
          </p:txBody>
        </p:sp>
        <p:sp>
          <p:nvSpPr>
            <p:cNvPr id="54" name="TextBox 36"/>
            <p:cNvSpPr txBox="1"/>
            <p:nvPr/>
          </p:nvSpPr>
          <p:spPr>
            <a:xfrm>
              <a:off x="3841750" y="5570536"/>
              <a:ext cx="640399" cy="404175"/>
            </a:xfrm>
            <a:prstGeom prst="rect">
              <a:avLst/>
            </a:prstGeom>
            <a:noFill/>
          </p:spPr>
          <p:txBody>
            <a:bodyPr wrap="none" lIns="106896" tIns="53443" rIns="106896" bIns="53443">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dirty="0">
                  <a:solidFill>
                    <a:schemeClr val="tx1">
                      <a:lumMod val="85000"/>
                      <a:lumOff val="15000"/>
                    </a:schemeClr>
                  </a:solidFill>
                  <a:latin typeface="微软雅黑" pitchFamily="34" charset="-122"/>
                  <a:ea typeface="微软雅黑" pitchFamily="34" charset="-122"/>
                </a:rPr>
                <a:t>文本</a:t>
              </a:r>
              <a:endParaRPr lang="en-US" altLang="zh-CN" dirty="0">
                <a:solidFill>
                  <a:schemeClr val="tx1">
                    <a:lumMod val="85000"/>
                    <a:lumOff val="15000"/>
                  </a:schemeClr>
                </a:solidFill>
                <a:latin typeface="微软雅黑" pitchFamily="34" charset="-122"/>
                <a:ea typeface="微软雅黑" pitchFamily="34" charset="-122"/>
              </a:endParaRPr>
            </a:p>
          </p:txBody>
        </p:sp>
      </p:grpSp>
      <p:grpSp>
        <p:nvGrpSpPr>
          <p:cNvPr id="57" name="组合 56"/>
          <p:cNvGrpSpPr>
            <a:grpSpLocks/>
          </p:cNvGrpSpPr>
          <p:nvPr/>
        </p:nvGrpSpPr>
        <p:grpSpPr bwMode="auto">
          <a:xfrm>
            <a:off x="2121400" y="2193776"/>
            <a:ext cx="1978549" cy="3828071"/>
            <a:chOff x="1908175" y="2216150"/>
            <a:chExt cx="1870075" cy="4019474"/>
          </a:xfrm>
        </p:grpSpPr>
        <p:cxnSp>
          <p:nvCxnSpPr>
            <p:cNvPr id="58" name="直接箭头连接符 57"/>
            <p:cNvCxnSpPr/>
            <p:nvPr/>
          </p:nvCxnSpPr>
          <p:spPr>
            <a:xfrm rot="5400000">
              <a:off x="2247106" y="4088606"/>
              <a:ext cx="1209675" cy="1588"/>
            </a:xfrm>
            <a:prstGeom prst="straightConnector1">
              <a:avLst/>
            </a:prstGeom>
            <a:ln>
              <a:solidFill>
                <a:srgbClr val="489FB9"/>
              </a:solidFill>
              <a:tailEnd type="oval"/>
            </a:ln>
          </p:spPr>
          <p:style>
            <a:lnRef idx="2">
              <a:schemeClr val="accent2"/>
            </a:lnRef>
            <a:fillRef idx="0">
              <a:schemeClr val="accent2"/>
            </a:fillRef>
            <a:effectRef idx="1">
              <a:schemeClr val="accent2"/>
            </a:effectRef>
            <a:fontRef idx="minor">
              <a:schemeClr val="tx1"/>
            </a:fontRef>
          </p:style>
        </p:cxnSp>
        <p:grpSp>
          <p:nvGrpSpPr>
            <p:cNvPr id="59" name="组合 20"/>
            <p:cNvGrpSpPr>
              <a:grpSpLocks/>
            </p:cNvGrpSpPr>
            <p:nvPr/>
          </p:nvGrpSpPr>
          <p:grpSpPr bwMode="auto">
            <a:xfrm>
              <a:off x="1908175" y="2216150"/>
              <a:ext cx="1870075" cy="1557337"/>
              <a:chOff x="1385833" y="2096826"/>
              <a:chExt cx="1483835" cy="1483834"/>
            </a:xfrm>
          </p:grpSpPr>
          <p:sp>
            <p:nvSpPr>
              <p:cNvPr id="64" name="圆角矩形 63"/>
              <p:cNvSpPr/>
              <p:nvPr/>
            </p:nvSpPr>
            <p:spPr>
              <a:xfrm rot="18900000">
                <a:off x="1385833" y="2096826"/>
                <a:ext cx="1483835" cy="1483834"/>
              </a:xfrm>
              <a:prstGeom prst="roundRect">
                <a:avLst/>
              </a:prstGeom>
              <a:solidFill>
                <a:schemeClr val="accent4"/>
              </a:solidFill>
              <a:ln w="508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chemeClr val="tx1">
                      <a:lumMod val="85000"/>
                      <a:lumOff val="15000"/>
                    </a:schemeClr>
                  </a:solidFill>
                  <a:latin typeface="微软雅黑" pitchFamily="34" charset="-122"/>
                  <a:ea typeface="微软雅黑" pitchFamily="34" charset="-122"/>
                </a:endParaRPr>
              </a:p>
            </p:txBody>
          </p:sp>
          <p:sp>
            <p:nvSpPr>
              <p:cNvPr id="65" name="圆角矩形 64"/>
              <p:cNvSpPr/>
              <p:nvPr/>
            </p:nvSpPr>
            <p:spPr>
              <a:xfrm rot="18900000">
                <a:off x="1511795" y="2223883"/>
                <a:ext cx="1231911" cy="1229722"/>
              </a:xfrm>
              <a:prstGeom prst="roundRect">
                <a:avLst/>
              </a:prstGeom>
              <a:solidFill>
                <a:schemeClr val="accent4"/>
              </a:solidFill>
              <a:ln w="508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solidFill>
                    <a:schemeClr val="tx1">
                      <a:lumMod val="85000"/>
                      <a:lumOff val="15000"/>
                    </a:schemeClr>
                  </a:solidFill>
                  <a:latin typeface="微软雅黑" pitchFamily="34" charset="-122"/>
                  <a:ea typeface="微软雅黑" pitchFamily="34" charset="-122"/>
                </a:endParaRPr>
              </a:p>
            </p:txBody>
          </p:sp>
        </p:grpSp>
        <p:sp>
          <p:nvSpPr>
            <p:cNvPr id="60" name="TextBox 28"/>
            <p:cNvSpPr txBox="1">
              <a:spLocks noChangeArrowheads="1"/>
            </p:cNvSpPr>
            <p:nvPr/>
          </p:nvSpPr>
          <p:spPr bwMode="auto">
            <a:xfrm>
              <a:off x="2322513" y="2832661"/>
              <a:ext cx="832819" cy="404175"/>
            </a:xfrm>
            <a:prstGeom prst="rect">
              <a:avLst/>
            </a:prstGeom>
            <a:noFill/>
            <a:ln w="9525">
              <a:noFill/>
              <a:miter lim="800000"/>
              <a:headEnd/>
              <a:tailEnd/>
            </a:ln>
          </p:spPr>
          <p:txBody>
            <a:bodyPr wrap="none" lIns="106896" tIns="53443" rIns="106896" bIns="53443">
              <a:spAutoFit/>
            </a:bodyPr>
            <a:lstStyle/>
            <a:p>
              <a:r>
                <a:rPr lang="zh-CN" altLang="en-US" dirty="0">
                  <a:solidFill>
                    <a:schemeClr val="bg1"/>
                  </a:solidFill>
                  <a:latin typeface="微软雅黑" pitchFamily="34" charset="-122"/>
                  <a:ea typeface="微软雅黑" pitchFamily="34" charset="-122"/>
                </a:rPr>
                <a:t>文本</a:t>
              </a:r>
              <a:r>
                <a:rPr lang="en-US" altLang="zh-CN" dirty="0">
                  <a:solidFill>
                    <a:schemeClr val="bg1"/>
                  </a:solidFill>
                  <a:latin typeface="微软雅黑" pitchFamily="34" charset="-122"/>
                  <a:ea typeface="微软雅黑" pitchFamily="34" charset="-122"/>
                </a:rPr>
                <a:t> </a:t>
              </a:r>
              <a:r>
                <a:rPr lang="en-US" altLang="zh-CN" dirty="0">
                  <a:solidFill>
                    <a:schemeClr val="bg1"/>
                  </a:solidFill>
                  <a:latin typeface="微软雅黑" pitchFamily="34" charset="-122"/>
                  <a:ea typeface="微软雅黑" pitchFamily="34" charset="-122"/>
                </a:rPr>
                <a:t>1</a:t>
              </a:r>
            </a:p>
          </p:txBody>
        </p:sp>
        <p:sp>
          <p:nvSpPr>
            <p:cNvPr id="62" name="TextBox 34"/>
            <p:cNvSpPr txBox="1">
              <a:spLocks noChangeArrowheads="1"/>
            </p:cNvSpPr>
            <p:nvPr/>
          </p:nvSpPr>
          <p:spPr bwMode="auto">
            <a:xfrm>
              <a:off x="2413000" y="4895850"/>
              <a:ext cx="640399" cy="404175"/>
            </a:xfrm>
            <a:prstGeom prst="rect">
              <a:avLst/>
            </a:prstGeom>
            <a:noFill/>
            <a:ln w="9525">
              <a:noFill/>
              <a:miter lim="800000"/>
              <a:headEnd/>
              <a:tailEnd/>
            </a:ln>
          </p:spPr>
          <p:txBody>
            <a:bodyPr wrap="none" lIns="106896" tIns="53443" rIns="106896" bIns="53443">
              <a:spAutoFit/>
            </a:bodyPr>
            <a:lstStyle/>
            <a:p>
              <a:r>
                <a:rPr lang="zh-CN" altLang="en-US">
                  <a:solidFill>
                    <a:schemeClr val="tx1">
                      <a:lumMod val="85000"/>
                      <a:lumOff val="15000"/>
                    </a:schemeClr>
                  </a:solidFill>
                  <a:latin typeface="微软雅黑" pitchFamily="34" charset="-122"/>
                  <a:ea typeface="微软雅黑" pitchFamily="34" charset="-122"/>
                </a:rPr>
                <a:t>文本</a:t>
              </a:r>
              <a:endParaRPr lang="en-US" altLang="zh-CN">
                <a:solidFill>
                  <a:schemeClr val="tx1">
                    <a:lumMod val="85000"/>
                    <a:lumOff val="15000"/>
                  </a:schemeClr>
                </a:solidFill>
                <a:latin typeface="微软雅黑" pitchFamily="34" charset="-122"/>
                <a:ea typeface="微软雅黑" pitchFamily="34" charset="-122"/>
              </a:endParaRPr>
            </a:p>
          </p:txBody>
        </p:sp>
        <p:sp>
          <p:nvSpPr>
            <p:cNvPr id="63" name="TextBox 35"/>
            <p:cNvSpPr txBox="1">
              <a:spLocks noChangeArrowheads="1"/>
            </p:cNvSpPr>
            <p:nvPr/>
          </p:nvSpPr>
          <p:spPr bwMode="auto">
            <a:xfrm>
              <a:off x="2282825" y="5346700"/>
              <a:ext cx="979784" cy="888924"/>
            </a:xfrm>
            <a:prstGeom prst="rect">
              <a:avLst/>
            </a:prstGeom>
            <a:noFill/>
            <a:ln w="9525">
              <a:noFill/>
              <a:miter lim="800000"/>
              <a:headEnd/>
              <a:tailEnd/>
            </a:ln>
          </p:spPr>
          <p:txBody>
            <a:bodyPr wrap="none" lIns="106896" tIns="53443" rIns="106896" bIns="53443">
              <a:spAutoFit/>
            </a:bodyPr>
            <a:lstStyle/>
            <a:p>
              <a:r>
                <a:rPr lang="zh-CN" altLang="en-US" sz="1600">
                  <a:solidFill>
                    <a:schemeClr val="tx1">
                      <a:lumMod val="85000"/>
                      <a:lumOff val="15000"/>
                    </a:schemeClr>
                  </a:solidFill>
                  <a:latin typeface="微软雅黑" pitchFamily="34" charset="-122"/>
                  <a:ea typeface="微软雅黑" pitchFamily="34" charset="-122"/>
                </a:rPr>
                <a:t>添加文本</a:t>
              </a:r>
              <a:endParaRPr lang="en-US" altLang="zh-CN" sz="1600">
                <a:solidFill>
                  <a:schemeClr val="tx1">
                    <a:lumMod val="85000"/>
                    <a:lumOff val="15000"/>
                  </a:schemeClr>
                </a:solidFill>
                <a:latin typeface="微软雅黑" pitchFamily="34" charset="-122"/>
                <a:ea typeface="微软雅黑" pitchFamily="34" charset="-122"/>
              </a:endParaRPr>
            </a:p>
            <a:p>
              <a:r>
                <a:rPr lang="zh-CN" altLang="en-US" sz="1600">
                  <a:solidFill>
                    <a:schemeClr val="tx1">
                      <a:lumMod val="85000"/>
                      <a:lumOff val="15000"/>
                    </a:schemeClr>
                  </a:solidFill>
                  <a:latin typeface="微软雅黑" pitchFamily="34" charset="-122"/>
                  <a:ea typeface="微软雅黑" pitchFamily="34" charset="-122"/>
                </a:rPr>
                <a:t>添加文本</a:t>
              </a:r>
            </a:p>
            <a:p>
              <a:r>
                <a:rPr lang="zh-CN" altLang="en-US" sz="1600">
                  <a:solidFill>
                    <a:schemeClr val="tx1">
                      <a:lumMod val="85000"/>
                      <a:lumOff val="15000"/>
                    </a:schemeClr>
                  </a:solidFill>
                  <a:latin typeface="微软雅黑" pitchFamily="34" charset="-122"/>
                  <a:ea typeface="微软雅黑" pitchFamily="34" charset="-122"/>
                </a:rPr>
                <a:t>添加文本</a:t>
              </a:r>
            </a:p>
          </p:txBody>
        </p:sp>
      </p:grpSp>
      <p:sp>
        <p:nvSpPr>
          <p:cNvPr id="2" name="标题 1"/>
          <p:cNvSpPr>
            <a:spLocks noGrp="1"/>
          </p:cNvSpPr>
          <p:nvPr>
            <p:ph type="title"/>
          </p:nvPr>
        </p:nvSpPr>
        <p:spPr/>
        <p:txBody>
          <a:bodyPr/>
          <a:lstStyle/>
          <a:p>
            <a:r>
              <a:rPr lang="zh-CN" altLang="en-US" dirty="0"/>
              <a:t>单击此处添加标题</a:t>
            </a:r>
          </a:p>
        </p:txBody>
      </p:sp>
    </p:spTree>
    <p:extLst>
      <p:ext uri="{BB962C8B-B14F-4D97-AF65-F5344CB8AC3E}">
        <p14:creationId xmlns:p14="http://schemas.microsoft.com/office/powerpoint/2010/main" val="3386174839"/>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fade">
                                      <p:cBhvr>
                                        <p:cTn id="13" dur="750"/>
                                        <p:tgtEl>
                                          <p:spTgt spid="50"/>
                                        </p:tgtEl>
                                      </p:cBhvr>
                                    </p:animEffect>
                                  </p:childTnLst>
                                </p:cTn>
                              </p:par>
                              <p:par>
                                <p:cTn id="14" presetID="10" presetClass="entr" presetSubtype="0" fill="hold" nodeType="withEffect">
                                  <p:stCondLst>
                                    <p:cond delay="25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750"/>
                                        <p:tgtEl>
                                          <p:spTgt spid="42"/>
                                        </p:tgtEl>
                                      </p:cBhvr>
                                    </p:animEffect>
                                  </p:childTnLst>
                                </p:cTn>
                              </p:par>
                              <p:par>
                                <p:cTn id="17" presetID="10" presetClass="entr" presetSubtype="0" fill="hold" nodeType="withEffect">
                                  <p:stCondLst>
                                    <p:cond delay="500"/>
                                  </p:stCondLst>
                                  <p:childTnLst>
                                    <p:set>
                                      <p:cBhvr>
                                        <p:cTn id="18" dur="1" fill="hold">
                                          <p:stCondLst>
                                            <p:cond delay="0"/>
                                          </p:stCondLst>
                                        </p:cTn>
                                        <p:tgtEl>
                                          <p:spTgt spid="35"/>
                                        </p:tgtEl>
                                        <p:attrNameLst>
                                          <p:attrName>style.visibility</p:attrName>
                                        </p:attrNameLst>
                                      </p:cBhvr>
                                      <p:to>
                                        <p:strVal val="visible"/>
                                      </p:to>
                                    </p:set>
                                    <p:animEffect transition="in" filter="fade">
                                      <p:cBhvr>
                                        <p:cTn id="19" dur="750"/>
                                        <p:tgtEl>
                                          <p:spTgt spid="35"/>
                                        </p:tgtEl>
                                      </p:cBhvr>
                                    </p:animEffect>
                                  </p:childTnLst>
                                </p:cTn>
                              </p:par>
                              <p:par>
                                <p:cTn id="20" presetID="10" presetClass="entr" presetSubtype="0" fill="hold" nodeType="withEffect">
                                  <p:stCondLst>
                                    <p:cond delay="75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Freeform 3"/>
          <p:cNvSpPr>
            <a:spLocks noChangeArrowheads="1"/>
          </p:cNvSpPr>
          <p:nvPr/>
        </p:nvSpPr>
        <p:spPr bwMode="auto">
          <a:xfrm rot="13978264">
            <a:off x="3976828" y="3240180"/>
            <a:ext cx="2087562" cy="2115863"/>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2"/>
          </a:solidFill>
          <a:ln>
            <a:noFill/>
          </a:ln>
          <a:effectLst/>
        </p:spPr>
        <p:txBody>
          <a:bodyPr wrap="none" lIns="121910" tIns="60955" rIns="121910" bIns="60955" anchor="ctr"/>
          <a:lstStyle/>
          <a:p>
            <a:pPr defTabSz="544047">
              <a:defRPr/>
            </a:pPr>
            <a:endParaRPr lang="en-US" sz="2149" kern="0">
              <a:solidFill>
                <a:srgbClr val="E2E3E9"/>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3"/>
          <p:cNvSpPr>
            <a:spLocks noChangeArrowheads="1"/>
          </p:cNvSpPr>
          <p:nvPr/>
        </p:nvSpPr>
        <p:spPr bwMode="auto">
          <a:xfrm rot="19397468">
            <a:off x="4473788" y="1754143"/>
            <a:ext cx="2085703" cy="2117725"/>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tx2"/>
          </a:solidFill>
          <a:ln>
            <a:noFill/>
          </a:ln>
          <a:effectLst/>
        </p:spPr>
        <p:txBody>
          <a:bodyPr wrap="none" lIns="121910" tIns="60955" rIns="121910" bIns="60955" anchor="ctr"/>
          <a:lstStyle/>
          <a:p>
            <a:pPr defTabSz="544047">
              <a:defRPr/>
            </a:pPr>
            <a:endParaRPr lang="en-US" sz="2149" kern="0">
              <a:solidFill>
                <a:srgbClr val="E2E3E9"/>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3"/>
          <p:cNvSpPr>
            <a:spLocks noChangeArrowheads="1"/>
          </p:cNvSpPr>
          <p:nvPr/>
        </p:nvSpPr>
        <p:spPr bwMode="auto">
          <a:xfrm rot="3202081">
            <a:off x="5945867" y="2247200"/>
            <a:ext cx="2087563" cy="2117449"/>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3"/>
          </a:solidFill>
          <a:ln>
            <a:noFill/>
          </a:ln>
          <a:effectLst/>
        </p:spPr>
        <p:txBody>
          <a:bodyPr wrap="none" lIns="121910" tIns="60955" rIns="121910" bIns="60955" anchor="ctr"/>
          <a:lstStyle/>
          <a:p>
            <a:pPr defTabSz="544047">
              <a:defRPr/>
            </a:pPr>
            <a:endParaRPr lang="en-US" sz="2149" kern="0">
              <a:solidFill>
                <a:srgbClr val="E2E3E9"/>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Freeform 3"/>
          <p:cNvSpPr>
            <a:spLocks noChangeArrowheads="1"/>
          </p:cNvSpPr>
          <p:nvPr/>
        </p:nvSpPr>
        <p:spPr bwMode="auto">
          <a:xfrm rot="8579122">
            <a:off x="5449974" y="3722641"/>
            <a:ext cx="2085703" cy="2116138"/>
          </a:xfrm>
          <a:custGeom>
            <a:avLst/>
            <a:gdLst>
              <a:gd name="T0" fmla="*/ 3563 w 10688"/>
              <a:gd name="T1" fmla="*/ 7062 h 10844"/>
              <a:gd name="T2" fmla="*/ 3563 w 10688"/>
              <a:gd name="T3" fmla="*/ 7062 h 10844"/>
              <a:gd name="T4" fmla="*/ 4563 w 10688"/>
              <a:gd name="T5" fmla="*/ 10749 h 10844"/>
              <a:gd name="T6" fmla="*/ 7937 w 10688"/>
              <a:gd name="T7" fmla="*/ 9812 h 10844"/>
              <a:gd name="T8" fmla="*/ 9062 w 10688"/>
              <a:gd name="T9" fmla="*/ 2782 h 10844"/>
              <a:gd name="T10" fmla="*/ 2032 w 10688"/>
              <a:gd name="T11" fmla="*/ 1626 h 10844"/>
              <a:gd name="T12" fmla="*/ 0 w 10688"/>
              <a:gd name="T13" fmla="*/ 4907 h 10844"/>
              <a:gd name="T14" fmla="*/ 3563 w 10688"/>
              <a:gd name="T15" fmla="*/ 7062 h 108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688" h="10844">
                <a:moveTo>
                  <a:pt x="3563" y="7062"/>
                </a:moveTo>
                <a:lnTo>
                  <a:pt x="3563" y="7062"/>
                </a:lnTo>
                <a:cubicBezTo>
                  <a:pt x="4375" y="8187"/>
                  <a:pt x="4688" y="9500"/>
                  <a:pt x="4563" y="10749"/>
                </a:cubicBezTo>
                <a:cubicBezTo>
                  <a:pt x="5718" y="10843"/>
                  <a:pt x="6906" y="10562"/>
                  <a:pt x="7937" y="9812"/>
                </a:cubicBezTo>
                <a:cubicBezTo>
                  <a:pt x="10187" y="8187"/>
                  <a:pt x="10687" y="5032"/>
                  <a:pt x="9062" y="2782"/>
                </a:cubicBezTo>
                <a:cubicBezTo>
                  <a:pt x="7437" y="500"/>
                  <a:pt x="4282" y="0"/>
                  <a:pt x="2032" y="1626"/>
                </a:cubicBezTo>
                <a:cubicBezTo>
                  <a:pt x="907" y="2438"/>
                  <a:pt x="219" y="3657"/>
                  <a:pt x="0" y="4907"/>
                </a:cubicBezTo>
                <a:cubicBezTo>
                  <a:pt x="1375" y="5126"/>
                  <a:pt x="2688" y="5843"/>
                  <a:pt x="3563" y="7062"/>
                </a:cubicBezTo>
              </a:path>
            </a:pathLst>
          </a:custGeom>
          <a:solidFill>
            <a:schemeClr val="accent1"/>
          </a:solidFill>
          <a:ln>
            <a:noFill/>
          </a:ln>
          <a:effectLst/>
        </p:spPr>
        <p:txBody>
          <a:bodyPr wrap="none" lIns="121910" tIns="60955" rIns="121910" bIns="60955" anchor="ctr"/>
          <a:lstStyle/>
          <a:p>
            <a:pPr defTabSz="544047">
              <a:defRPr/>
            </a:pPr>
            <a:endParaRPr lang="en-US" sz="2149" kern="0">
              <a:solidFill>
                <a:srgbClr val="E2E3E9"/>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Box 22"/>
          <p:cNvSpPr txBox="1">
            <a:spLocks noChangeArrowheads="1"/>
          </p:cNvSpPr>
          <p:nvPr/>
        </p:nvSpPr>
        <p:spPr bwMode="auto">
          <a:xfrm>
            <a:off x="4813469" y="2244681"/>
            <a:ext cx="1319041"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4" tIns="60941" rIns="121884" bIns="60941">
            <a:spAutoFit/>
          </a:bodyPr>
          <a:lstStyle>
            <a:lvl1pPr defTabSz="542925">
              <a:defRPr>
                <a:solidFill>
                  <a:schemeClr val="tx1"/>
                </a:solidFill>
                <a:latin typeface="Calibri" panose="020F0502020204030204" pitchFamily="34" charset="0"/>
                <a:ea typeface="宋体" panose="02010600030101010101" pitchFamily="2" charset="-122"/>
              </a:defRPr>
            </a:lvl1pPr>
            <a:lvl2pPr marL="742950" indent="-285750" defTabSz="542925">
              <a:defRPr>
                <a:solidFill>
                  <a:schemeClr val="tx1"/>
                </a:solidFill>
                <a:latin typeface="Calibri" panose="020F0502020204030204" pitchFamily="34" charset="0"/>
                <a:ea typeface="宋体" panose="02010600030101010101" pitchFamily="2" charset="-122"/>
              </a:defRPr>
            </a:lvl2pPr>
            <a:lvl3pPr marL="1143000" indent="-228600" defTabSz="542925">
              <a:defRPr>
                <a:solidFill>
                  <a:schemeClr val="tx1"/>
                </a:solidFill>
                <a:latin typeface="Calibri" panose="020F0502020204030204" pitchFamily="34" charset="0"/>
                <a:ea typeface="宋体" panose="02010600030101010101" pitchFamily="2" charset="-122"/>
              </a:defRPr>
            </a:lvl3pPr>
            <a:lvl4pPr marL="1600200" indent="-228600" defTabSz="542925">
              <a:defRPr>
                <a:solidFill>
                  <a:schemeClr val="tx1"/>
                </a:solidFill>
                <a:latin typeface="Calibri" panose="020F0502020204030204" pitchFamily="34" charset="0"/>
                <a:ea typeface="宋体" panose="02010600030101010101" pitchFamily="2" charset="-122"/>
              </a:defRPr>
            </a:lvl4pPr>
            <a:lvl5pPr marL="2057400" indent="-228600" defTabSz="542925">
              <a:defRPr>
                <a:solidFill>
                  <a:schemeClr val="tx1"/>
                </a:solidFill>
                <a:latin typeface="Calibri" panose="020F0502020204030204" pitchFamily="34" charset="0"/>
                <a:ea typeface="宋体" panose="02010600030101010101" pitchFamily="2" charset="-122"/>
              </a:defRPr>
            </a:lvl5pPr>
            <a:lvl6pPr marL="2514600" indent="-228600" defTabSz="5429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5429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5429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5429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5400" b="1">
                <a:solidFill>
                  <a:srgbClr val="FFFFFF"/>
                </a:solidFill>
                <a:latin typeface="Arial" panose="020B0604020202020204" pitchFamily="34" charset="0"/>
                <a:ea typeface="微软雅黑" panose="020B0503020204020204" pitchFamily="34" charset="-122"/>
                <a:cs typeface="Roboto Black" pitchFamily="2" charset="0"/>
                <a:sym typeface="Arial" panose="020B0604020202020204" pitchFamily="34" charset="0"/>
              </a:rPr>
              <a:t>S</a:t>
            </a:r>
            <a:endParaRPr lang="ru-RU" altLang="zh-CN" sz="5400" b="1">
              <a:solidFill>
                <a:srgbClr val="FFFFFF"/>
              </a:solidFill>
              <a:latin typeface="Arial" panose="020B0604020202020204" pitchFamily="34" charset="0"/>
              <a:ea typeface="微软雅黑" panose="020B0503020204020204" pitchFamily="34" charset="-122"/>
              <a:cs typeface="Roboto Black" pitchFamily="2" charset="0"/>
              <a:sym typeface="Arial" panose="020B0604020202020204" pitchFamily="34" charset="0"/>
            </a:endParaRPr>
          </a:p>
        </p:txBody>
      </p:sp>
      <p:sp>
        <p:nvSpPr>
          <p:cNvPr id="17" name="TextBox 24"/>
          <p:cNvSpPr txBox="1">
            <a:spLocks noChangeArrowheads="1"/>
          </p:cNvSpPr>
          <p:nvPr/>
        </p:nvSpPr>
        <p:spPr bwMode="auto">
          <a:xfrm>
            <a:off x="5815050" y="4505281"/>
            <a:ext cx="131904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4" tIns="60941" rIns="121884" bIns="60941">
            <a:spAutoFit/>
          </a:bodyPr>
          <a:lstStyle>
            <a:lvl1pPr defTabSz="542925">
              <a:defRPr>
                <a:solidFill>
                  <a:schemeClr val="tx1"/>
                </a:solidFill>
                <a:latin typeface="Calibri" panose="020F0502020204030204" pitchFamily="34" charset="0"/>
                <a:ea typeface="宋体" panose="02010600030101010101" pitchFamily="2" charset="-122"/>
              </a:defRPr>
            </a:lvl1pPr>
            <a:lvl2pPr marL="742950" indent="-285750" defTabSz="542925">
              <a:defRPr>
                <a:solidFill>
                  <a:schemeClr val="tx1"/>
                </a:solidFill>
                <a:latin typeface="Calibri" panose="020F0502020204030204" pitchFamily="34" charset="0"/>
                <a:ea typeface="宋体" panose="02010600030101010101" pitchFamily="2" charset="-122"/>
              </a:defRPr>
            </a:lvl2pPr>
            <a:lvl3pPr marL="1143000" indent="-228600" defTabSz="542925">
              <a:defRPr>
                <a:solidFill>
                  <a:schemeClr val="tx1"/>
                </a:solidFill>
                <a:latin typeface="Calibri" panose="020F0502020204030204" pitchFamily="34" charset="0"/>
                <a:ea typeface="宋体" panose="02010600030101010101" pitchFamily="2" charset="-122"/>
              </a:defRPr>
            </a:lvl3pPr>
            <a:lvl4pPr marL="1600200" indent="-228600" defTabSz="542925">
              <a:defRPr>
                <a:solidFill>
                  <a:schemeClr val="tx1"/>
                </a:solidFill>
                <a:latin typeface="Calibri" panose="020F0502020204030204" pitchFamily="34" charset="0"/>
                <a:ea typeface="宋体" panose="02010600030101010101" pitchFamily="2" charset="-122"/>
              </a:defRPr>
            </a:lvl4pPr>
            <a:lvl5pPr marL="2057400" indent="-228600" defTabSz="542925">
              <a:defRPr>
                <a:solidFill>
                  <a:schemeClr val="tx1"/>
                </a:solidFill>
                <a:latin typeface="Calibri" panose="020F0502020204030204" pitchFamily="34" charset="0"/>
                <a:ea typeface="宋体" panose="02010600030101010101" pitchFamily="2" charset="-122"/>
              </a:defRPr>
            </a:lvl5pPr>
            <a:lvl6pPr marL="2514600" indent="-228600" defTabSz="5429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5429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5429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5429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5400" b="1">
                <a:solidFill>
                  <a:srgbClr val="FFFFFF"/>
                </a:solidFill>
                <a:latin typeface="Arial" panose="020B0604020202020204" pitchFamily="34" charset="0"/>
                <a:ea typeface="微软雅黑" panose="020B0503020204020204" pitchFamily="34" charset="-122"/>
                <a:cs typeface="Roboto Black" pitchFamily="2" charset="0"/>
                <a:sym typeface="Arial" panose="020B0604020202020204" pitchFamily="34" charset="0"/>
              </a:rPr>
              <a:t>T</a:t>
            </a:r>
            <a:endParaRPr lang="ru-RU" altLang="zh-CN" sz="5400" b="1">
              <a:solidFill>
                <a:srgbClr val="FFFFFF"/>
              </a:solidFill>
              <a:latin typeface="Arial" panose="020B0604020202020204" pitchFamily="34" charset="0"/>
              <a:ea typeface="微软雅黑" panose="020B0503020204020204" pitchFamily="34" charset="-122"/>
              <a:cs typeface="Roboto Black" pitchFamily="2" charset="0"/>
              <a:sym typeface="Arial" panose="020B0604020202020204" pitchFamily="34" charset="0"/>
            </a:endParaRPr>
          </a:p>
        </p:txBody>
      </p:sp>
      <p:sp>
        <p:nvSpPr>
          <p:cNvPr id="18" name="TextBox 25"/>
          <p:cNvSpPr txBox="1">
            <a:spLocks noChangeArrowheads="1"/>
          </p:cNvSpPr>
          <p:nvPr/>
        </p:nvSpPr>
        <p:spPr bwMode="auto">
          <a:xfrm>
            <a:off x="6449967" y="2906666"/>
            <a:ext cx="132062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4" tIns="60941" rIns="121884" bIns="60941">
            <a:spAutoFit/>
          </a:bodyPr>
          <a:lstStyle>
            <a:lvl1pPr defTabSz="542925">
              <a:defRPr>
                <a:solidFill>
                  <a:schemeClr val="tx1"/>
                </a:solidFill>
                <a:latin typeface="Calibri" panose="020F0502020204030204" pitchFamily="34" charset="0"/>
                <a:ea typeface="宋体" panose="02010600030101010101" pitchFamily="2" charset="-122"/>
              </a:defRPr>
            </a:lvl1pPr>
            <a:lvl2pPr marL="742950" indent="-285750" defTabSz="542925">
              <a:defRPr>
                <a:solidFill>
                  <a:schemeClr val="tx1"/>
                </a:solidFill>
                <a:latin typeface="Calibri" panose="020F0502020204030204" pitchFamily="34" charset="0"/>
                <a:ea typeface="宋体" panose="02010600030101010101" pitchFamily="2" charset="-122"/>
              </a:defRPr>
            </a:lvl2pPr>
            <a:lvl3pPr marL="1143000" indent="-228600" defTabSz="542925">
              <a:defRPr>
                <a:solidFill>
                  <a:schemeClr val="tx1"/>
                </a:solidFill>
                <a:latin typeface="Calibri" panose="020F0502020204030204" pitchFamily="34" charset="0"/>
                <a:ea typeface="宋体" panose="02010600030101010101" pitchFamily="2" charset="-122"/>
              </a:defRPr>
            </a:lvl3pPr>
            <a:lvl4pPr marL="1600200" indent="-228600" defTabSz="542925">
              <a:defRPr>
                <a:solidFill>
                  <a:schemeClr val="tx1"/>
                </a:solidFill>
                <a:latin typeface="Calibri" panose="020F0502020204030204" pitchFamily="34" charset="0"/>
                <a:ea typeface="宋体" panose="02010600030101010101" pitchFamily="2" charset="-122"/>
              </a:defRPr>
            </a:lvl4pPr>
            <a:lvl5pPr marL="2057400" indent="-228600" defTabSz="542925">
              <a:defRPr>
                <a:solidFill>
                  <a:schemeClr val="tx1"/>
                </a:solidFill>
                <a:latin typeface="Calibri" panose="020F0502020204030204" pitchFamily="34" charset="0"/>
                <a:ea typeface="宋体" panose="02010600030101010101" pitchFamily="2" charset="-122"/>
              </a:defRPr>
            </a:lvl5pPr>
            <a:lvl6pPr marL="2514600" indent="-228600" defTabSz="5429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5429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5429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5429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5400" b="1">
                <a:solidFill>
                  <a:srgbClr val="FFFFFF"/>
                </a:solidFill>
                <a:latin typeface="Arial" panose="020B0604020202020204" pitchFamily="34" charset="0"/>
                <a:ea typeface="微软雅黑" panose="020B0503020204020204" pitchFamily="34" charset="-122"/>
                <a:cs typeface="Roboto Black" pitchFamily="2" charset="0"/>
                <a:sym typeface="Arial" panose="020B0604020202020204" pitchFamily="34" charset="0"/>
              </a:rPr>
              <a:t>W</a:t>
            </a:r>
            <a:endParaRPr lang="ru-RU" altLang="zh-CN" sz="5400" b="1">
              <a:solidFill>
                <a:srgbClr val="FFFFFF"/>
              </a:solidFill>
              <a:latin typeface="Arial" panose="020B0604020202020204" pitchFamily="34" charset="0"/>
              <a:ea typeface="微软雅黑" panose="020B0503020204020204" pitchFamily="34" charset="-122"/>
              <a:cs typeface="Roboto Black" pitchFamily="2" charset="0"/>
              <a:sym typeface="Arial" panose="020B0604020202020204" pitchFamily="34" charset="0"/>
            </a:endParaRPr>
          </a:p>
        </p:txBody>
      </p:sp>
      <p:sp>
        <p:nvSpPr>
          <p:cNvPr id="19" name="TextBox 33"/>
          <p:cNvSpPr txBox="1">
            <a:spLocks noChangeArrowheads="1"/>
          </p:cNvSpPr>
          <p:nvPr/>
        </p:nvSpPr>
        <p:spPr bwMode="auto">
          <a:xfrm>
            <a:off x="4327757" y="3852816"/>
            <a:ext cx="1319041"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884" tIns="60941" rIns="121884" bIns="60941">
            <a:spAutoFit/>
          </a:bodyPr>
          <a:lstStyle>
            <a:lvl1pPr defTabSz="542925">
              <a:defRPr>
                <a:solidFill>
                  <a:schemeClr val="tx1"/>
                </a:solidFill>
                <a:latin typeface="Calibri" panose="020F0502020204030204" pitchFamily="34" charset="0"/>
                <a:ea typeface="宋体" panose="02010600030101010101" pitchFamily="2" charset="-122"/>
              </a:defRPr>
            </a:lvl1pPr>
            <a:lvl2pPr marL="742950" indent="-285750" defTabSz="542925">
              <a:defRPr>
                <a:solidFill>
                  <a:schemeClr val="tx1"/>
                </a:solidFill>
                <a:latin typeface="Calibri" panose="020F0502020204030204" pitchFamily="34" charset="0"/>
                <a:ea typeface="宋体" panose="02010600030101010101" pitchFamily="2" charset="-122"/>
              </a:defRPr>
            </a:lvl2pPr>
            <a:lvl3pPr marL="1143000" indent="-228600" defTabSz="542925">
              <a:defRPr>
                <a:solidFill>
                  <a:schemeClr val="tx1"/>
                </a:solidFill>
                <a:latin typeface="Calibri" panose="020F0502020204030204" pitchFamily="34" charset="0"/>
                <a:ea typeface="宋体" panose="02010600030101010101" pitchFamily="2" charset="-122"/>
              </a:defRPr>
            </a:lvl3pPr>
            <a:lvl4pPr marL="1600200" indent="-228600" defTabSz="542925">
              <a:defRPr>
                <a:solidFill>
                  <a:schemeClr val="tx1"/>
                </a:solidFill>
                <a:latin typeface="Calibri" panose="020F0502020204030204" pitchFamily="34" charset="0"/>
                <a:ea typeface="宋体" panose="02010600030101010101" pitchFamily="2" charset="-122"/>
              </a:defRPr>
            </a:lvl4pPr>
            <a:lvl5pPr marL="2057400" indent="-228600" defTabSz="542925">
              <a:defRPr>
                <a:solidFill>
                  <a:schemeClr val="tx1"/>
                </a:solidFill>
                <a:latin typeface="Calibri" panose="020F0502020204030204" pitchFamily="34" charset="0"/>
                <a:ea typeface="宋体" panose="02010600030101010101" pitchFamily="2" charset="-122"/>
              </a:defRPr>
            </a:lvl5pPr>
            <a:lvl6pPr marL="2514600" indent="-228600" defTabSz="5429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5429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5429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5429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5400" b="1">
                <a:solidFill>
                  <a:srgbClr val="FFFFFF"/>
                </a:solidFill>
                <a:latin typeface="Arial" panose="020B0604020202020204" pitchFamily="34" charset="0"/>
                <a:ea typeface="微软雅黑" panose="020B0503020204020204" pitchFamily="34" charset="-122"/>
                <a:cs typeface="Roboto Black" pitchFamily="2" charset="0"/>
                <a:sym typeface="Arial" panose="020B0604020202020204" pitchFamily="34" charset="0"/>
              </a:rPr>
              <a:t>O</a:t>
            </a:r>
            <a:endParaRPr lang="ru-RU" altLang="zh-CN" sz="5400" b="1">
              <a:solidFill>
                <a:srgbClr val="FFFFFF"/>
              </a:solidFill>
              <a:latin typeface="Arial" panose="020B0604020202020204" pitchFamily="34" charset="0"/>
              <a:ea typeface="微软雅黑" panose="020B0503020204020204" pitchFamily="34" charset="-122"/>
              <a:cs typeface="Roboto Black" pitchFamily="2" charset="0"/>
              <a:sym typeface="Arial" panose="020B0604020202020204" pitchFamily="34" charset="0"/>
            </a:endParaRPr>
          </a:p>
        </p:txBody>
      </p:sp>
      <p:grpSp>
        <p:nvGrpSpPr>
          <p:cNvPr id="2" name="组合 1"/>
          <p:cNvGrpSpPr/>
          <p:nvPr/>
        </p:nvGrpSpPr>
        <p:grpSpPr>
          <a:xfrm>
            <a:off x="1835705" y="2285954"/>
            <a:ext cx="2336496" cy="668338"/>
            <a:chOff x="1834911" y="2285954"/>
            <a:chExt cx="2336496" cy="668338"/>
          </a:xfrm>
        </p:grpSpPr>
        <p:sp>
          <p:nvSpPr>
            <p:cNvPr id="20" name="TextBox 13"/>
            <p:cNvSpPr txBox="1">
              <a:spLocks noChangeArrowheads="1"/>
            </p:cNvSpPr>
            <p:nvPr/>
          </p:nvSpPr>
          <p:spPr bwMode="auto">
            <a:xfrm>
              <a:off x="1834911" y="2285954"/>
              <a:ext cx="2336496"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zh-CN" altLang="en-US" sz="1600" b="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TextBox 13"/>
            <p:cNvSpPr txBox="1">
              <a:spLocks noChangeArrowheads="1"/>
            </p:cNvSpPr>
            <p:nvPr/>
          </p:nvSpPr>
          <p:spPr bwMode="auto">
            <a:xfrm>
              <a:off x="1834911" y="2584405"/>
              <a:ext cx="203014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zh-CN" altLang="en-US" sz="12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 name="组合 2"/>
          <p:cNvGrpSpPr/>
          <p:nvPr/>
        </p:nvGrpSpPr>
        <p:grpSpPr>
          <a:xfrm>
            <a:off x="1835705" y="4325893"/>
            <a:ext cx="2336496" cy="668337"/>
            <a:chOff x="1834911" y="4325892"/>
            <a:chExt cx="2336496" cy="668337"/>
          </a:xfrm>
        </p:grpSpPr>
        <p:sp>
          <p:nvSpPr>
            <p:cNvPr id="22" name="TextBox 13"/>
            <p:cNvSpPr txBox="1">
              <a:spLocks noChangeArrowheads="1"/>
            </p:cNvSpPr>
            <p:nvPr/>
          </p:nvSpPr>
          <p:spPr bwMode="auto">
            <a:xfrm>
              <a:off x="1834911" y="4325892"/>
              <a:ext cx="2336496"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zh-CN" altLang="en-US" sz="1600" b="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3"/>
            <p:cNvSpPr txBox="1">
              <a:spLocks noChangeArrowheads="1"/>
            </p:cNvSpPr>
            <p:nvPr/>
          </p:nvSpPr>
          <p:spPr bwMode="auto">
            <a:xfrm>
              <a:off x="1834911" y="4624341"/>
              <a:ext cx="203014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zh-CN" altLang="en-US" sz="12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组合 3"/>
          <p:cNvGrpSpPr/>
          <p:nvPr/>
        </p:nvGrpSpPr>
        <p:grpSpPr>
          <a:xfrm>
            <a:off x="8280116" y="2285954"/>
            <a:ext cx="2338084" cy="668338"/>
            <a:chOff x="8279322" y="2285954"/>
            <a:chExt cx="2338084" cy="668338"/>
          </a:xfrm>
        </p:grpSpPr>
        <p:sp>
          <p:nvSpPr>
            <p:cNvPr id="24" name="TextBox 13"/>
            <p:cNvSpPr txBox="1">
              <a:spLocks noChangeArrowheads="1"/>
            </p:cNvSpPr>
            <p:nvPr/>
          </p:nvSpPr>
          <p:spPr bwMode="auto">
            <a:xfrm>
              <a:off x="8279322" y="2285954"/>
              <a:ext cx="2338084"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zh-CN" altLang="en-US" sz="1600" b="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
            <p:cNvSpPr txBox="1">
              <a:spLocks noChangeArrowheads="1"/>
            </p:cNvSpPr>
            <p:nvPr/>
          </p:nvSpPr>
          <p:spPr bwMode="auto">
            <a:xfrm>
              <a:off x="8279323" y="2584405"/>
              <a:ext cx="2030149"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zh-CN" altLang="en-US" sz="12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 name="组合 4"/>
          <p:cNvGrpSpPr/>
          <p:nvPr/>
        </p:nvGrpSpPr>
        <p:grpSpPr>
          <a:xfrm>
            <a:off x="8280116" y="4325893"/>
            <a:ext cx="2338084" cy="668337"/>
            <a:chOff x="8279322" y="4325892"/>
            <a:chExt cx="2338084" cy="668337"/>
          </a:xfrm>
        </p:grpSpPr>
        <p:sp>
          <p:nvSpPr>
            <p:cNvPr id="26" name="TextBox 13"/>
            <p:cNvSpPr txBox="1">
              <a:spLocks noChangeArrowheads="1"/>
            </p:cNvSpPr>
            <p:nvPr/>
          </p:nvSpPr>
          <p:spPr bwMode="auto">
            <a:xfrm>
              <a:off x="8279322" y="4325892"/>
              <a:ext cx="2338084" cy="246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zh-CN" altLang="en-US" sz="1600" b="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600" b="1">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TextBox 13"/>
            <p:cNvSpPr txBox="1">
              <a:spLocks noChangeArrowheads="1"/>
            </p:cNvSpPr>
            <p:nvPr/>
          </p:nvSpPr>
          <p:spPr bwMode="auto">
            <a:xfrm>
              <a:off x="8279323" y="4624341"/>
              <a:ext cx="2030149"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defTabSz="1216025">
                <a:defRPr>
                  <a:solidFill>
                    <a:schemeClr val="tx1"/>
                  </a:solidFill>
                  <a:latin typeface="Calibri" panose="020F0502020204030204" pitchFamily="34" charset="0"/>
                  <a:ea typeface="宋体" panose="02010600030101010101" pitchFamily="2" charset="-122"/>
                </a:defRPr>
              </a:lvl1pPr>
              <a:lvl2pPr marL="742950" indent="-285750" defTabSz="1216025">
                <a:defRPr>
                  <a:solidFill>
                    <a:schemeClr val="tx1"/>
                  </a:solidFill>
                  <a:latin typeface="Calibri" panose="020F0502020204030204" pitchFamily="34" charset="0"/>
                  <a:ea typeface="宋体" panose="02010600030101010101" pitchFamily="2" charset="-122"/>
                </a:defRPr>
              </a:lvl2pPr>
              <a:lvl3pPr marL="1143000" indent="-228600" defTabSz="1216025">
                <a:defRPr>
                  <a:solidFill>
                    <a:schemeClr val="tx1"/>
                  </a:solidFill>
                  <a:latin typeface="Calibri" panose="020F0502020204030204" pitchFamily="34" charset="0"/>
                  <a:ea typeface="宋体" panose="02010600030101010101" pitchFamily="2" charset="-122"/>
                </a:defRPr>
              </a:lvl3pPr>
              <a:lvl4pPr marL="1600200" indent="-228600" defTabSz="1216025">
                <a:defRPr>
                  <a:solidFill>
                    <a:schemeClr val="tx1"/>
                  </a:solidFill>
                  <a:latin typeface="Calibri" panose="020F0502020204030204" pitchFamily="34" charset="0"/>
                  <a:ea typeface="宋体" panose="02010600030101010101" pitchFamily="2" charset="-122"/>
                </a:defRPr>
              </a:lvl4pPr>
              <a:lvl5pPr marL="2057400" indent="-228600" defTabSz="1216025">
                <a:defRPr>
                  <a:solidFill>
                    <a:schemeClr val="tx1"/>
                  </a:solidFill>
                  <a:latin typeface="Calibri" panose="020F0502020204030204" pitchFamily="34" charset="0"/>
                  <a:ea typeface="宋体" panose="02010600030101010101" pitchFamily="2" charset="-122"/>
                </a:defRPr>
              </a:lvl5pPr>
              <a:lvl6pPr marL="25146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1216025"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spcBef>
                  <a:spcPct val="20000"/>
                </a:spcBef>
              </a:pPr>
              <a:r>
                <a:rPr lang="zh-CN" altLang="en-US" sz="12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6" name="标题 5"/>
          <p:cNvSpPr>
            <a:spLocks noGrp="1"/>
          </p:cNvSpPr>
          <p:nvPr>
            <p:ph type="title"/>
          </p:nvPr>
        </p:nvSpPr>
        <p:spPr/>
        <p:txBody>
          <a:bodyPr/>
          <a:lstStyle/>
          <a:p>
            <a:r>
              <a:rPr lang="zh-CN" altLang="en-US" dirty="0"/>
              <a:t>单击此处添加标题</a:t>
            </a:r>
          </a:p>
        </p:txBody>
      </p:sp>
    </p:spTree>
    <p:extLst>
      <p:ext uri="{BB962C8B-B14F-4D97-AF65-F5344CB8AC3E}">
        <p14:creationId xmlns:p14="http://schemas.microsoft.com/office/powerpoint/2010/main" val="1371037083"/>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grpId="0" nodeType="withEffect">
                                  <p:stCondLst>
                                    <p:cond delay="2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grpId="0" nodeType="withEffect">
                                  <p:stCondLst>
                                    <p:cond delay="40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600"/>
                                  </p:stCondLst>
                                  <p:childTnLst>
                                    <p:set>
                                      <p:cBhvr>
                                        <p:cTn id="15" dur="1" fill="hold">
                                          <p:stCondLst>
                                            <p:cond delay="0"/>
                                          </p:stCondLst>
                                        </p:cTn>
                                        <p:tgtEl>
                                          <p:spTgt spid="15"/>
                                        </p:tgtEl>
                                        <p:attrNameLst>
                                          <p:attrName>style.visibility</p:attrName>
                                        </p:attrNameLst>
                                      </p:cBhvr>
                                      <p:to>
                                        <p:strVal val="visible"/>
                                      </p:to>
                                    </p:set>
                                    <p:animEffect transition="in" filter="fade">
                                      <p:cBhvr>
                                        <p:cTn id="16" dur="500"/>
                                        <p:tgtEl>
                                          <p:spTgt spid="15"/>
                                        </p:tgtEl>
                                      </p:cBhvr>
                                    </p:animEffect>
                                  </p:childTnLst>
                                </p:cTn>
                              </p:par>
                              <p:par>
                                <p:cTn id="17" presetID="10" presetClass="entr" presetSubtype="0" fill="hold" grpId="0" nodeType="withEffect">
                                  <p:stCondLst>
                                    <p:cond delay="80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100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120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par>
                                <p:cTn id="26" presetID="10" presetClass="entr" presetSubtype="0" fill="hold" grpId="0" nodeType="withEffect">
                                  <p:stCondLst>
                                    <p:cond delay="140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2" presetClass="entr" presetSubtype="8" fill="hold" nodeType="withEffect">
                                  <p:stCondLst>
                                    <p:cond delay="160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180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0-#ppt_w/2"/>
                                          </p:val>
                                        </p:tav>
                                        <p:tav tm="100000">
                                          <p:val>
                                            <p:strVal val="#ppt_x"/>
                                          </p:val>
                                        </p:tav>
                                      </p:tavLst>
                                    </p:anim>
                                    <p:anim calcmode="lin" valueType="num">
                                      <p:cBhvr additive="base">
                                        <p:cTn id="36" dur="500" fill="hold"/>
                                        <p:tgtEl>
                                          <p:spTgt spid="3"/>
                                        </p:tgtEl>
                                        <p:attrNameLst>
                                          <p:attrName>ppt_y</p:attrName>
                                        </p:attrNameLst>
                                      </p:cBhvr>
                                      <p:tavLst>
                                        <p:tav tm="0">
                                          <p:val>
                                            <p:strVal val="#ppt_y"/>
                                          </p:val>
                                        </p:tav>
                                        <p:tav tm="100000">
                                          <p:val>
                                            <p:strVal val="#ppt_y"/>
                                          </p:val>
                                        </p:tav>
                                      </p:tavLst>
                                    </p:anim>
                                  </p:childTnLst>
                                </p:cTn>
                              </p:par>
                              <p:par>
                                <p:cTn id="37" presetID="2" presetClass="entr" presetSubtype="2" fill="hold" nodeType="withEffect">
                                  <p:stCondLst>
                                    <p:cond delay="2000"/>
                                  </p:stCondLst>
                                  <p:childTnLst>
                                    <p:set>
                                      <p:cBhvr>
                                        <p:cTn id="38" dur="1" fill="hold">
                                          <p:stCondLst>
                                            <p:cond delay="0"/>
                                          </p:stCondLst>
                                        </p:cTn>
                                        <p:tgtEl>
                                          <p:spTgt spid="4"/>
                                        </p:tgtEl>
                                        <p:attrNameLst>
                                          <p:attrName>style.visibility</p:attrName>
                                        </p:attrNameLst>
                                      </p:cBhvr>
                                      <p:to>
                                        <p:strVal val="visible"/>
                                      </p:to>
                                    </p:set>
                                    <p:anim calcmode="lin" valueType="num">
                                      <p:cBhvr additive="base">
                                        <p:cTn id="39" dur="500" fill="hold"/>
                                        <p:tgtEl>
                                          <p:spTgt spid="4"/>
                                        </p:tgtEl>
                                        <p:attrNameLst>
                                          <p:attrName>ppt_x</p:attrName>
                                        </p:attrNameLst>
                                      </p:cBhvr>
                                      <p:tavLst>
                                        <p:tav tm="0">
                                          <p:val>
                                            <p:strVal val="1+#ppt_w/2"/>
                                          </p:val>
                                        </p:tav>
                                        <p:tav tm="100000">
                                          <p:val>
                                            <p:strVal val="#ppt_x"/>
                                          </p:val>
                                        </p:tav>
                                      </p:tavLst>
                                    </p:anim>
                                    <p:anim calcmode="lin" valueType="num">
                                      <p:cBhvr additive="base">
                                        <p:cTn id="40" dur="500" fill="hold"/>
                                        <p:tgtEl>
                                          <p:spTgt spid="4"/>
                                        </p:tgtEl>
                                        <p:attrNameLst>
                                          <p:attrName>ppt_y</p:attrName>
                                        </p:attrNameLst>
                                      </p:cBhvr>
                                      <p:tavLst>
                                        <p:tav tm="0">
                                          <p:val>
                                            <p:strVal val="#ppt_y"/>
                                          </p:val>
                                        </p:tav>
                                        <p:tav tm="100000">
                                          <p:val>
                                            <p:strVal val="#ppt_y"/>
                                          </p:val>
                                        </p:tav>
                                      </p:tavLst>
                                    </p:anim>
                                  </p:childTnLst>
                                </p:cTn>
                              </p:par>
                              <p:par>
                                <p:cTn id="41" presetID="2" presetClass="entr" presetSubtype="2" fill="hold" nodeType="withEffect">
                                  <p:stCondLst>
                                    <p:cond delay="220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fill="hold"/>
                                        <p:tgtEl>
                                          <p:spTgt spid="5"/>
                                        </p:tgtEl>
                                        <p:attrNameLst>
                                          <p:attrName>ppt_x</p:attrName>
                                        </p:attrNameLst>
                                      </p:cBhvr>
                                      <p:tavLst>
                                        <p:tav tm="0">
                                          <p:val>
                                            <p:strVal val="1+#ppt_w/2"/>
                                          </p:val>
                                        </p:tav>
                                        <p:tav tm="100000">
                                          <p:val>
                                            <p:strVal val="#ppt_x"/>
                                          </p:val>
                                        </p:tav>
                                      </p:tavLst>
                                    </p:anim>
                                    <p:anim calcmode="lin" valueType="num">
                                      <p:cBhvr additive="base">
                                        <p:cTn id="4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p:bldP spid="17"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Straight Connector 5"/>
          <p:cNvCxnSpPr/>
          <p:nvPr/>
        </p:nvCxnSpPr>
        <p:spPr>
          <a:xfrm>
            <a:off x="5054820" y="1877919"/>
            <a:ext cx="503934" cy="0"/>
          </a:xfrm>
          <a:prstGeom prst="line">
            <a:avLst/>
          </a:prstGeom>
          <a:ln w="19050">
            <a:solidFill>
              <a:schemeClr val="tx1">
                <a:lumMod val="50000"/>
                <a:lumOff val="50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8" name="Straight Connector 22"/>
          <p:cNvCxnSpPr/>
          <p:nvPr/>
        </p:nvCxnSpPr>
        <p:spPr>
          <a:xfrm>
            <a:off x="5558755" y="2804763"/>
            <a:ext cx="503934" cy="0"/>
          </a:xfrm>
          <a:prstGeom prst="line">
            <a:avLst/>
          </a:prstGeom>
          <a:ln w="19050">
            <a:solidFill>
              <a:schemeClr val="tx1">
                <a:lumMod val="50000"/>
                <a:lumOff val="50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19" name="Straight Connector 23"/>
          <p:cNvCxnSpPr/>
          <p:nvPr/>
        </p:nvCxnSpPr>
        <p:spPr>
          <a:xfrm>
            <a:off x="6029431" y="3612963"/>
            <a:ext cx="503934" cy="0"/>
          </a:xfrm>
          <a:prstGeom prst="line">
            <a:avLst/>
          </a:prstGeom>
          <a:ln w="19050">
            <a:solidFill>
              <a:schemeClr val="tx1">
                <a:lumMod val="50000"/>
                <a:lumOff val="50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0" name="Straight Connector 24"/>
          <p:cNvCxnSpPr/>
          <p:nvPr/>
        </p:nvCxnSpPr>
        <p:spPr>
          <a:xfrm>
            <a:off x="6542180" y="4546105"/>
            <a:ext cx="503934" cy="0"/>
          </a:xfrm>
          <a:prstGeom prst="line">
            <a:avLst/>
          </a:prstGeom>
          <a:ln w="19050">
            <a:solidFill>
              <a:schemeClr val="tx1">
                <a:lumMod val="50000"/>
                <a:lumOff val="50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cxnSp>
        <p:nvCxnSpPr>
          <p:cNvPr id="21" name="Straight Connector 26"/>
          <p:cNvCxnSpPr/>
          <p:nvPr/>
        </p:nvCxnSpPr>
        <p:spPr>
          <a:xfrm>
            <a:off x="7046114" y="5429679"/>
            <a:ext cx="503934" cy="0"/>
          </a:xfrm>
          <a:prstGeom prst="line">
            <a:avLst/>
          </a:prstGeom>
          <a:ln w="19050">
            <a:solidFill>
              <a:schemeClr val="tx1">
                <a:lumMod val="50000"/>
                <a:lumOff val="50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3394992" y="2537827"/>
            <a:ext cx="1942374" cy="849788"/>
            <a:chOff x="3394198" y="2537827"/>
            <a:chExt cx="1942374" cy="849788"/>
          </a:xfrm>
        </p:grpSpPr>
        <p:sp>
          <p:nvSpPr>
            <p:cNvPr id="13" name="任意多边形 12"/>
            <p:cNvSpPr/>
            <p:nvPr/>
          </p:nvSpPr>
          <p:spPr>
            <a:xfrm>
              <a:off x="3394198" y="2537827"/>
              <a:ext cx="1942374" cy="849788"/>
            </a:xfrm>
            <a:custGeom>
              <a:avLst/>
              <a:gdLst>
                <a:gd name="connsiteX0" fmla="*/ 0 w 1942627"/>
                <a:gd name="connsiteY0" fmla="*/ 884769 h 884769"/>
                <a:gd name="connsiteX1" fmla="*/ 485659 w 1942627"/>
                <a:gd name="connsiteY1" fmla="*/ 0 h 884769"/>
                <a:gd name="connsiteX2" fmla="*/ 1456968 w 1942627"/>
                <a:gd name="connsiteY2" fmla="*/ 0 h 884769"/>
                <a:gd name="connsiteX3" fmla="*/ 1942627 w 1942627"/>
                <a:gd name="connsiteY3" fmla="*/ 884769 h 884769"/>
                <a:gd name="connsiteX4" fmla="*/ 0 w 1942627"/>
                <a:gd name="connsiteY4" fmla="*/ 884769 h 884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2627" h="884769">
                  <a:moveTo>
                    <a:pt x="0" y="884769"/>
                  </a:moveTo>
                  <a:lnTo>
                    <a:pt x="485659" y="0"/>
                  </a:lnTo>
                  <a:lnTo>
                    <a:pt x="1456968" y="0"/>
                  </a:lnTo>
                  <a:lnTo>
                    <a:pt x="1942627" y="884769"/>
                  </a:lnTo>
                  <a:lnTo>
                    <a:pt x="0" y="884769"/>
                  </a:lnTo>
                  <a:close/>
                </a:path>
              </a:pathLst>
            </a:custGeom>
            <a:solidFill>
              <a:schemeClr val="accent1"/>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60280" tIns="20320" rIns="360280" bIns="20320" numCol="1" spcCol="1270" anchor="b" anchorCtr="0">
              <a:noAutofit/>
            </a:bodyPr>
            <a:lstStyle/>
            <a:p>
              <a:pPr algn="ctr" defTabSz="711200">
                <a:lnSpc>
                  <a:spcPct val="90000"/>
                </a:lnSpc>
                <a:spcBef>
                  <a:spcPct val="0"/>
                </a:spcBef>
                <a:spcAft>
                  <a:spcPct val="35000"/>
                </a:spcAft>
              </a:pPr>
              <a:endParaRPr lang="th-TH"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文本框 21"/>
            <p:cNvSpPr txBox="1"/>
            <p:nvPr/>
          </p:nvSpPr>
          <p:spPr>
            <a:xfrm>
              <a:off x="3734930" y="2885485"/>
              <a:ext cx="1260908" cy="307777"/>
            </a:xfrm>
            <a:prstGeom prst="rect">
              <a:avLst/>
            </a:prstGeom>
            <a:noFill/>
          </p:spPr>
          <p:txBody>
            <a:bodyPr wrap="square" rtlCol="0">
              <a:spAutoFit/>
            </a:bodyPr>
            <a:lstStyle/>
            <a:p>
              <a:pPr algn="ctr"/>
              <a:r>
                <a:rPr lang="zh-CN" altLang="en-US" sz="1400" b="1" dirty="0">
                  <a:solidFill>
                    <a:prstClr val="white"/>
                  </a:solidFill>
                  <a:latin typeface="Arial" panose="020B0604020202020204" pitchFamily="34" charset="0"/>
                  <a:ea typeface="微软雅黑" panose="020B0503020204020204" pitchFamily="34" charset="-122"/>
                  <a:sym typeface="Arial" panose="020B0604020202020204" pitchFamily="34" charset="0"/>
                </a:rPr>
                <a:t>单击编辑标题</a:t>
              </a:r>
            </a:p>
          </p:txBody>
        </p:sp>
      </p:grpSp>
      <p:grpSp>
        <p:nvGrpSpPr>
          <p:cNvPr id="4" name="组合 3"/>
          <p:cNvGrpSpPr/>
          <p:nvPr/>
        </p:nvGrpSpPr>
        <p:grpSpPr>
          <a:xfrm>
            <a:off x="2909398" y="3387616"/>
            <a:ext cx="2913562" cy="849788"/>
            <a:chOff x="2908604" y="3387616"/>
            <a:chExt cx="2913562" cy="849788"/>
          </a:xfrm>
        </p:grpSpPr>
        <p:sp>
          <p:nvSpPr>
            <p:cNvPr id="14" name="任意多边形 13"/>
            <p:cNvSpPr/>
            <p:nvPr/>
          </p:nvSpPr>
          <p:spPr>
            <a:xfrm>
              <a:off x="2908604" y="3387616"/>
              <a:ext cx="2913562" cy="849788"/>
            </a:xfrm>
            <a:custGeom>
              <a:avLst/>
              <a:gdLst>
                <a:gd name="connsiteX0" fmla="*/ 0 w 2913941"/>
                <a:gd name="connsiteY0" fmla="*/ 884769 h 884769"/>
                <a:gd name="connsiteX1" fmla="*/ 485659 w 2913941"/>
                <a:gd name="connsiteY1" fmla="*/ 0 h 884769"/>
                <a:gd name="connsiteX2" fmla="*/ 2428282 w 2913941"/>
                <a:gd name="connsiteY2" fmla="*/ 0 h 884769"/>
                <a:gd name="connsiteX3" fmla="*/ 2913941 w 2913941"/>
                <a:gd name="connsiteY3" fmla="*/ 884769 h 884769"/>
                <a:gd name="connsiteX4" fmla="*/ 0 w 2913941"/>
                <a:gd name="connsiteY4" fmla="*/ 884769 h 884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13941" h="884769">
                  <a:moveTo>
                    <a:pt x="0" y="884769"/>
                  </a:moveTo>
                  <a:lnTo>
                    <a:pt x="485659" y="0"/>
                  </a:lnTo>
                  <a:lnTo>
                    <a:pt x="2428282" y="0"/>
                  </a:lnTo>
                  <a:lnTo>
                    <a:pt x="2913941" y="884769"/>
                  </a:lnTo>
                  <a:lnTo>
                    <a:pt x="0" y="884769"/>
                  </a:lnTo>
                  <a:close/>
                </a:path>
              </a:pathLst>
            </a:custGeom>
            <a:solidFill>
              <a:schemeClr val="accent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530260" tIns="20320" rIns="530260" bIns="20320" numCol="1" spcCol="1270" anchor="b" anchorCtr="0">
              <a:noAutofit/>
            </a:bodyPr>
            <a:lstStyle/>
            <a:p>
              <a:pPr algn="ctr" defTabSz="711200">
                <a:lnSpc>
                  <a:spcPct val="90000"/>
                </a:lnSpc>
                <a:spcBef>
                  <a:spcPct val="0"/>
                </a:spcBef>
                <a:spcAft>
                  <a:spcPct val="35000"/>
                </a:spcAft>
              </a:pPr>
              <a:endParaRPr lang="th-TH"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22"/>
            <p:cNvSpPr txBox="1"/>
            <p:nvPr/>
          </p:nvSpPr>
          <p:spPr>
            <a:xfrm>
              <a:off x="3555244" y="3719592"/>
              <a:ext cx="1620279" cy="338554"/>
            </a:xfrm>
            <a:prstGeom prst="rect">
              <a:avLst/>
            </a:prstGeom>
            <a:noFill/>
          </p:spPr>
          <p:txBody>
            <a:bodyPr wrap="square" rtlCol="0">
              <a:spAutoFit/>
            </a:bodyPr>
            <a:lstStyle/>
            <a:p>
              <a:pPr algn="ctr"/>
              <a:r>
                <a:rPr lang="zh-CN" altLang="en-US" sz="1600" b="1" dirty="0">
                  <a:solidFill>
                    <a:prstClr val="white"/>
                  </a:solidFill>
                  <a:latin typeface="Arial" panose="020B0604020202020204" pitchFamily="34" charset="0"/>
                  <a:ea typeface="微软雅黑" panose="020B0503020204020204" pitchFamily="34" charset="-122"/>
                  <a:sym typeface="Arial" panose="020B0604020202020204" pitchFamily="34" charset="0"/>
                </a:rPr>
                <a:t>单击编辑标题</a:t>
              </a:r>
            </a:p>
          </p:txBody>
        </p:sp>
      </p:grpSp>
      <p:grpSp>
        <p:nvGrpSpPr>
          <p:cNvPr id="5" name="组合 4"/>
          <p:cNvGrpSpPr/>
          <p:nvPr/>
        </p:nvGrpSpPr>
        <p:grpSpPr>
          <a:xfrm>
            <a:off x="2423805" y="4237405"/>
            <a:ext cx="3884749" cy="849788"/>
            <a:chOff x="2423010" y="4237405"/>
            <a:chExt cx="3884749" cy="849788"/>
          </a:xfrm>
        </p:grpSpPr>
        <p:sp>
          <p:nvSpPr>
            <p:cNvPr id="15" name="任意多边形 14"/>
            <p:cNvSpPr/>
            <p:nvPr/>
          </p:nvSpPr>
          <p:spPr>
            <a:xfrm>
              <a:off x="2423010" y="4237405"/>
              <a:ext cx="3884749" cy="849788"/>
            </a:xfrm>
            <a:custGeom>
              <a:avLst/>
              <a:gdLst>
                <a:gd name="connsiteX0" fmla="*/ 0 w 3885255"/>
                <a:gd name="connsiteY0" fmla="*/ 884769 h 884769"/>
                <a:gd name="connsiteX1" fmla="*/ 485659 w 3885255"/>
                <a:gd name="connsiteY1" fmla="*/ 0 h 884769"/>
                <a:gd name="connsiteX2" fmla="*/ 3399596 w 3885255"/>
                <a:gd name="connsiteY2" fmla="*/ 0 h 884769"/>
                <a:gd name="connsiteX3" fmla="*/ 3885255 w 3885255"/>
                <a:gd name="connsiteY3" fmla="*/ 884769 h 884769"/>
                <a:gd name="connsiteX4" fmla="*/ 0 w 3885255"/>
                <a:gd name="connsiteY4" fmla="*/ 884769 h 884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85255" h="884769">
                  <a:moveTo>
                    <a:pt x="0" y="884769"/>
                  </a:moveTo>
                  <a:lnTo>
                    <a:pt x="485659" y="0"/>
                  </a:lnTo>
                  <a:lnTo>
                    <a:pt x="3399596" y="0"/>
                  </a:lnTo>
                  <a:lnTo>
                    <a:pt x="3885255" y="884769"/>
                  </a:lnTo>
                  <a:lnTo>
                    <a:pt x="0" y="884769"/>
                  </a:lnTo>
                  <a:close/>
                </a:path>
              </a:pathLst>
            </a:custGeom>
            <a:solidFill>
              <a:schemeClr val="accent3"/>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700240" tIns="20320" rIns="700240" bIns="20320" numCol="1" spcCol="1270" anchor="b" anchorCtr="0">
              <a:noAutofit/>
            </a:bodyPr>
            <a:lstStyle/>
            <a:p>
              <a:pPr algn="ctr" defTabSz="711200">
                <a:lnSpc>
                  <a:spcPct val="90000"/>
                </a:lnSpc>
                <a:spcBef>
                  <a:spcPct val="0"/>
                </a:spcBef>
                <a:spcAft>
                  <a:spcPct val="35000"/>
                </a:spcAft>
              </a:pPr>
              <a:endParaRPr lang="th-TH"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文本框 23"/>
            <p:cNvSpPr txBox="1"/>
            <p:nvPr/>
          </p:nvSpPr>
          <p:spPr>
            <a:xfrm>
              <a:off x="3394198" y="4612625"/>
              <a:ext cx="1942373" cy="369332"/>
            </a:xfrm>
            <a:prstGeom prst="rect">
              <a:avLst/>
            </a:prstGeom>
            <a:noFill/>
          </p:spPr>
          <p:txBody>
            <a:bodyPr wrap="square" rtlCol="0">
              <a:spAutoFit/>
            </a:bodyPr>
            <a:lstStyle/>
            <a:p>
              <a:pPr algn="ctr"/>
              <a:r>
                <a:rPr lang="zh-CN" altLang="en-US" b="1" dirty="0">
                  <a:solidFill>
                    <a:prstClr val="white"/>
                  </a:solidFill>
                  <a:latin typeface="Arial" panose="020B0604020202020204" pitchFamily="34" charset="0"/>
                  <a:ea typeface="微软雅黑" panose="020B0503020204020204" pitchFamily="34" charset="-122"/>
                  <a:sym typeface="Arial" panose="020B0604020202020204" pitchFamily="34" charset="0"/>
                </a:rPr>
                <a:t>单击编辑标题</a:t>
              </a:r>
            </a:p>
          </p:txBody>
        </p:sp>
      </p:grpSp>
      <p:grpSp>
        <p:nvGrpSpPr>
          <p:cNvPr id="6" name="组合 5"/>
          <p:cNvGrpSpPr/>
          <p:nvPr/>
        </p:nvGrpSpPr>
        <p:grpSpPr>
          <a:xfrm>
            <a:off x="1938211" y="5087194"/>
            <a:ext cx="4855936" cy="849788"/>
            <a:chOff x="1937417" y="5087194"/>
            <a:chExt cx="4855936" cy="849788"/>
          </a:xfrm>
        </p:grpSpPr>
        <p:sp>
          <p:nvSpPr>
            <p:cNvPr id="16" name="任意多边形 15"/>
            <p:cNvSpPr/>
            <p:nvPr/>
          </p:nvSpPr>
          <p:spPr>
            <a:xfrm>
              <a:off x="1937417" y="5087194"/>
              <a:ext cx="4855936" cy="849788"/>
            </a:xfrm>
            <a:custGeom>
              <a:avLst/>
              <a:gdLst>
                <a:gd name="connsiteX0" fmla="*/ 0 w 4856568"/>
                <a:gd name="connsiteY0" fmla="*/ 884769 h 884769"/>
                <a:gd name="connsiteX1" fmla="*/ 485659 w 4856568"/>
                <a:gd name="connsiteY1" fmla="*/ 0 h 884769"/>
                <a:gd name="connsiteX2" fmla="*/ 4370909 w 4856568"/>
                <a:gd name="connsiteY2" fmla="*/ 0 h 884769"/>
                <a:gd name="connsiteX3" fmla="*/ 4856568 w 4856568"/>
                <a:gd name="connsiteY3" fmla="*/ 884769 h 884769"/>
                <a:gd name="connsiteX4" fmla="*/ 0 w 4856568"/>
                <a:gd name="connsiteY4" fmla="*/ 884769 h 884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6568" h="884769">
                  <a:moveTo>
                    <a:pt x="0" y="884769"/>
                  </a:moveTo>
                  <a:lnTo>
                    <a:pt x="485659" y="0"/>
                  </a:lnTo>
                  <a:lnTo>
                    <a:pt x="4370909" y="0"/>
                  </a:lnTo>
                  <a:lnTo>
                    <a:pt x="4856568" y="884769"/>
                  </a:lnTo>
                  <a:lnTo>
                    <a:pt x="0" y="884769"/>
                  </a:lnTo>
                  <a:close/>
                </a:path>
              </a:pathLst>
            </a:custGeom>
            <a:solidFill>
              <a:schemeClr val="accent4"/>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870219" tIns="20320" rIns="870220" bIns="20320" numCol="1" spcCol="1270" anchor="b" anchorCtr="0">
              <a:noAutofit/>
            </a:bodyPr>
            <a:lstStyle/>
            <a:p>
              <a:pPr algn="ctr" defTabSz="711200">
                <a:lnSpc>
                  <a:spcPct val="90000"/>
                </a:lnSpc>
                <a:spcBef>
                  <a:spcPct val="0"/>
                </a:spcBef>
                <a:spcAft>
                  <a:spcPct val="35000"/>
                </a:spcAft>
              </a:pPr>
              <a:endParaRPr lang="th-TH"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文本框 24"/>
            <p:cNvSpPr txBox="1"/>
            <p:nvPr/>
          </p:nvSpPr>
          <p:spPr>
            <a:xfrm>
              <a:off x="3137684" y="5316119"/>
              <a:ext cx="2455400" cy="461665"/>
            </a:xfrm>
            <a:prstGeom prst="rect">
              <a:avLst/>
            </a:prstGeom>
            <a:noFill/>
          </p:spPr>
          <p:txBody>
            <a:bodyPr wrap="square" rtlCol="0">
              <a:spAutoFit/>
            </a:bodyPr>
            <a:lstStyle/>
            <a:p>
              <a:pPr algn="ctr"/>
              <a:r>
                <a:rPr lang="zh-CN" altLang="en-US" sz="2400" b="1" dirty="0">
                  <a:solidFill>
                    <a:prstClr val="white"/>
                  </a:solidFill>
                  <a:latin typeface="Arial" panose="020B0604020202020204" pitchFamily="34" charset="0"/>
                  <a:ea typeface="微软雅黑" panose="020B0503020204020204" pitchFamily="34" charset="-122"/>
                  <a:sym typeface="Arial" panose="020B0604020202020204" pitchFamily="34" charset="0"/>
                </a:rPr>
                <a:t>单击编辑标题</a:t>
              </a:r>
            </a:p>
          </p:txBody>
        </p:sp>
      </p:grpSp>
      <p:grpSp>
        <p:nvGrpSpPr>
          <p:cNvPr id="2" name="组合 1"/>
          <p:cNvGrpSpPr/>
          <p:nvPr/>
        </p:nvGrpSpPr>
        <p:grpSpPr>
          <a:xfrm>
            <a:off x="3735724" y="1688039"/>
            <a:ext cx="1260908" cy="849788"/>
            <a:chOff x="3734930" y="1688039"/>
            <a:chExt cx="1260908" cy="849788"/>
          </a:xfrm>
        </p:grpSpPr>
        <p:sp>
          <p:nvSpPr>
            <p:cNvPr id="12" name="任意多边形 11"/>
            <p:cNvSpPr/>
            <p:nvPr/>
          </p:nvSpPr>
          <p:spPr>
            <a:xfrm>
              <a:off x="3879791" y="1688039"/>
              <a:ext cx="971187" cy="849788"/>
            </a:xfrm>
            <a:custGeom>
              <a:avLst/>
              <a:gdLst>
                <a:gd name="connsiteX0" fmla="*/ 0 w 971313"/>
                <a:gd name="connsiteY0" fmla="*/ 884769 h 884769"/>
                <a:gd name="connsiteX1" fmla="*/ 485657 w 971313"/>
                <a:gd name="connsiteY1" fmla="*/ 0 h 884769"/>
                <a:gd name="connsiteX2" fmla="*/ 485657 w 971313"/>
                <a:gd name="connsiteY2" fmla="*/ 0 h 884769"/>
                <a:gd name="connsiteX3" fmla="*/ 971313 w 971313"/>
                <a:gd name="connsiteY3" fmla="*/ 884769 h 884769"/>
                <a:gd name="connsiteX4" fmla="*/ 0 w 971313"/>
                <a:gd name="connsiteY4" fmla="*/ 884769 h 884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313" h="884769">
                  <a:moveTo>
                    <a:pt x="0" y="884769"/>
                  </a:moveTo>
                  <a:lnTo>
                    <a:pt x="485657" y="0"/>
                  </a:lnTo>
                  <a:lnTo>
                    <a:pt x="485657" y="0"/>
                  </a:lnTo>
                  <a:lnTo>
                    <a:pt x="971313" y="884769"/>
                  </a:lnTo>
                  <a:lnTo>
                    <a:pt x="0" y="884769"/>
                  </a:lnTo>
                  <a:close/>
                </a:path>
              </a:pathLst>
            </a:custGeom>
            <a:solidFill>
              <a:schemeClr val="tx2"/>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20320" tIns="20320" rIns="20320" bIns="20320" numCol="1" spcCol="1270" anchor="b" anchorCtr="0">
              <a:noAutofit/>
            </a:bodyPr>
            <a:lstStyle/>
            <a:p>
              <a:pPr algn="ctr" defTabSz="711200">
                <a:lnSpc>
                  <a:spcPct val="90000"/>
                </a:lnSpc>
                <a:spcBef>
                  <a:spcPct val="0"/>
                </a:spcBef>
                <a:spcAft>
                  <a:spcPct val="35000"/>
                </a:spcAft>
              </a:pPr>
              <a:endParaRPr lang="th-TH" sz="1600" b="1"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文本框 25"/>
            <p:cNvSpPr txBox="1"/>
            <p:nvPr/>
          </p:nvSpPr>
          <p:spPr>
            <a:xfrm>
              <a:off x="3734930" y="2118959"/>
              <a:ext cx="1260908" cy="307777"/>
            </a:xfrm>
            <a:prstGeom prst="rect">
              <a:avLst/>
            </a:prstGeom>
            <a:noFill/>
          </p:spPr>
          <p:txBody>
            <a:bodyPr wrap="square" rtlCol="0">
              <a:spAutoFit/>
            </a:bodyPr>
            <a:lstStyle/>
            <a:p>
              <a:pPr algn="ctr"/>
              <a:r>
                <a:rPr lang="zh-CN" altLang="en-US" sz="1400" b="1" dirty="0">
                  <a:solidFill>
                    <a:prstClr val="white"/>
                  </a:solidFill>
                  <a:latin typeface="Arial" panose="020B0604020202020204" pitchFamily="34" charset="0"/>
                  <a:ea typeface="微软雅黑" panose="020B0503020204020204" pitchFamily="34" charset="-122"/>
                  <a:sym typeface="Arial" panose="020B0604020202020204" pitchFamily="34" charset="0"/>
                </a:rPr>
                <a:t>标题</a:t>
              </a:r>
            </a:p>
          </p:txBody>
        </p:sp>
      </p:grpSp>
      <p:sp>
        <p:nvSpPr>
          <p:cNvPr id="27" name="TextBox 13"/>
          <p:cNvSpPr txBox="1"/>
          <p:nvPr/>
        </p:nvSpPr>
        <p:spPr>
          <a:xfrm>
            <a:off x="5822961" y="1719111"/>
            <a:ext cx="2333695" cy="369332"/>
          </a:xfrm>
          <a:prstGeom prst="rect">
            <a:avLst/>
          </a:prstGeom>
          <a:noFill/>
          <a:ln>
            <a:noFill/>
          </a:ln>
        </p:spPr>
        <p:txBody>
          <a:bodyPr wrap="square" lIns="0" tIns="0" rIns="0" bIns="0" rtlCol="0" anchor="t" anchorCtr="0">
            <a:spAutoFit/>
          </a:bodyPr>
          <a:lstStyle/>
          <a:p>
            <a:pPr defTabSz="1216817">
              <a:spcBef>
                <a:spcPct val="20000"/>
              </a:spcBef>
              <a:defRPr/>
            </a:pPr>
            <a:r>
              <a:rPr lang="zh-CN" altLang="en-US" sz="12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Box 13"/>
          <p:cNvSpPr txBox="1"/>
          <p:nvPr/>
        </p:nvSpPr>
        <p:spPr>
          <a:xfrm>
            <a:off x="6281400" y="2602684"/>
            <a:ext cx="2333695"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13"/>
          <p:cNvSpPr txBox="1"/>
          <p:nvPr/>
        </p:nvSpPr>
        <p:spPr>
          <a:xfrm>
            <a:off x="6739839" y="3428297"/>
            <a:ext cx="2333695"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Box 13"/>
          <p:cNvSpPr txBox="1"/>
          <p:nvPr/>
        </p:nvSpPr>
        <p:spPr>
          <a:xfrm>
            <a:off x="7279742" y="4361439"/>
            <a:ext cx="2333695"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TextBox 13"/>
          <p:cNvSpPr txBox="1"/>
          <p:nvPr/>
        </p:nvSpPr>
        <p:spPr>
          <a:xfrm>
            <a:off x="7802017" y="5245013"/>
            <a:ext cx="2333695" cy="369332"/>
          </a:xfrm>
          <a:prstGeom prst="rect">
            <a:avLst/>
          </a:prstGeom>
          <a:noFill/>
        </p:spPr>
        <p:txBody>
          <a:bodyPr wrap="square" lIns="0" tIns="0" rIns="0" bIns="0" rtlCol="0" anchor="t" anchorCtr="0">
            <a:spAutoFit/>
          </a:bodyPr>
          <a:lstStyle/>
          <a:p>
            <a:pPr defTabSz="1216817">
              <a:spcBef>
                <a:spcPct val="20000"/>
              </a:spcBef>
              <a:defRPr/>
            </a:pPr>
            <a:r>
              <a:rPr lang="zh-CN" altLang="en-US" sz="12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1200" dirty="0">
              <a:solidFill>
                <a:schemeClr val="tx1">
                  <a:lumMod val="50000"/>
                  <a:lumOff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标题 6"/>
          <p:cNvSpPr>
            <a:spLocks noGrp="1"/>
          </p:cNvSpPr>
          <p:nvPr>
            <p:ph type="title"/>
          </p:nvPr>
        </p:nvSpPr>
        <p:spPr/>
        <p:txBody>
          <a:bodyPr/>
          <a:lstStyle/>
          <a:p>
            <a:r>
              <a:rPr lang="zh-CN" altLang="en-US" dirty="0"/>
              <a:t>单击此处添加标题</a:t>
            </a:r>
          </a:p>
        </p:txBody>
      </p:sp>
    </p:spTree>
    <p:extLst>
      <p:ext uri="{BB962C8B-B14F-4D97-AF65-F5344CB8AC3E}">
        <p14:creationId xmlns:p14="http://schemas.microsoft.com/office/powerpoint/2010/main" val="3998267581"/>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accel="38000" fill="hold" nodeType="clickEffect" p14:presetBounceEnd="42000">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14:bounceEnd="42000">
                                          <p:cBhvr additive="base">
                                            <p:cTn id="7" dur="500" fill="hold"/>
                                            <p:tgtEl>
                                              <p:spTgt spid="6"/>
                                            </p:tgtEl>
                                            <p:attrNameLst>
                                              <p:attrName>ppt_x</p:attrName>
                                            </p:attrNameLst>
                                          </p:cBhvr>
                                          <p:tavLst>
                                            <p:tav tm="0">
                                              <p:val>
                                                <p:strVal val="#ppt_x"/>
                                              </p:val>
                                            </p:tav>
                                            <p:tav tm="100000">
                                              <p:val>
                                                <p:strVal val="#ppt_x"/>
                                              </p:val>
                                            </p:tav>
                                          </p:tavLst>
                                        </p:anim>
                                        <p:anim calcmode="lin" valueType="num" p14:bounceEnd="42000">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accel="38000" fill="hold" nodeType="withEffect" p14:presetBounceEnd="42000">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14:bounceEnd="42000">
                                          <p:cBhvr additive="base">
                                            <p:cTn id="11" dur="500" fill="hold"/>
                                            <p:tgtEl>
                                              <p:spTgt spid="5"/>
                                            </p:tgtEl>
                                            <p:attrNameLst>
                                              <p:attrName>ppt_x</p:attrName>
                                            </p:attrNameLst>
                                          </p:cBhvr>
                                          <p:tavLst>
                                            <p:tav tm="0">
                                              <p:val>
                                                <p:strVal val="#ppt_x"/>
                                              </p:val>
                                            </p:tav>
                                            <p:tav tm="100000">
                                              <p:val>
                                                <p:strVal val="#ppt_x"/>
                                              </p:val>
                                            </p:tav>
                                          </p:tavLst>
                                        </p:anim>
                                        <p:anim calcmode="lin" valueType="num" p14:bounceEnd="42000">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accel="38000" fill="hold" nodeType="withEffect" p14:presetBounceEnd="42000">
                                      <p:stCondLst>
                                        <p:cond delay="400"/>
                                      </p:stCondLst>
                                      <p:childTnLst>
                                        <p:set>
                                          <p:cBhvr>
                                            <p:cTn id="14" dur="1" fill="hold">
                                              <p:stCondLst>
                                                <p:cond delay="0"/>
                                              </p:stCondLst>
                                            </p:cTn>
                                            <p:tgtEl>
                                              <p:spTgt spid="4"/>
                                            </p:tgtEl>
                                            <p:attrNameLst>
                                              <p:attrName>style.visibility</p:attrName>
                                            </p:attrNameLst>
                                          </p:cBhvr>
                                          <p:to>
                                            <p:strVal val="visible"/>
                                          </p:to>
                                        </p:set>
                                        <p:anim calcmode="lin" valueType="num" p14:bounceEnd="42000">
                                          <p:cBhvr additive="base">
                                            <p:cTn id="15" dur="500" fill="hold"/>
                                            <p:tgtEl>
                                              <p:spTgt spid="4"/>
                                            </p:tgtEl>
                                            <p:attrNameLst>
                                              <p:attrName>ppt_x</p:attrName>
                                            </p:attrNameLst>
                                          </p:cBhvr>
                                          <p:tavLst>
                                            <p:tav tm="0">
                                              <p:val>
                                                <p:strVal val="#ppt_x"/>
                                              </p:val>
                                            </p:tav>
                                            <p:tav tm="100000">
                                              <p:val>
                                                <p:strVal val="#ppt_x"/>
                                              </p:val>
                                            </p:tav>
                                          </p:tavLst>
                                        </p:anim>
                                        <p:anim calcmode="lin" valueType="num" p14:bounceEnd="42000">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accel="38000" fill="hold" nodeType="withEffect" p14:presetBounceEnd="42000">
                                      <p:stCondLst>
                                        <p:cond delay="600"/>
                                      </p:stCondLst>
                                      <p:childTnLst>
                                        <p:set>
                                          <p:cBhvr>
                                            <p:cTn id="18" dur="1" fill="hold">
                                              <p:stCondLst>
                                                <p:cond delay="0"/>
                                              </p:stCondLst>
                                            </p:cTn>
                                            <p:tgtEl>
                                              <p:spTgt spid="3"/>
                                            </p:tgtEl>
                                            <p:attrNameLst>
                                              <p:attrName>style.visibility</p:attrName>
                                            </p:attrNameLst>
                                          </p:cBhvr>
                                          <p:to>
                                            <p:strVal val="visible"/>
                                          </p:to>
                                        </p:set>
                                        <p:anim calcmode="lin" valueType="num" p14:bounceEnd="42000">
                                          <p:cBhvr additive="base">
                                            <p:cTn id="19" dur="500" fill="hold"/>
                                            <p:tgtEl>
                                              <p:spTgt spid="3"/>
                                            </p:tgtEl>
                                            <p:attrNameLst>
                                              <p:attrName>ppt_x</p:attrName>
                                            </p:attrNameLst>
                                          </p:cBhvr>
                                          <p:tavLst>
                                            <p:tav tm="0">
                                              <p:val>
                                                <p:strVal val="#ppt_x"/>
                                              </p:val>
                                            </p:tav>
                                            <p:tav tm="100000">
                                              <p:val>
                                                <p:strVal val="#ppt_x"/>
                                              </p:val>
                                            </p:tav>
                                          </p:tavLst>
                                        </p:anim>
                                        <p:anim calcmode="lin" valueType="num" p14:bounceEnd="42000">
                                          <p:cBhvr additive="base">
                                            <p:cTn id="20" dur="500" fill="hold"/>
                                            <p:tgtEl>
                                              <p:spTgt spid="3"/>
                                            </p:tgtEl>
                                            <p:attrNameLst>
                                              <p:attrName>ppt_y</p:attrName>
                                            </p:attrNameLst>
                                          </p:cBhvr>
                                          <p:tavLst>
                                            <p:tav tm="0">
                                              <p:val>
                                                <p:strVal val="0-#ppt_h/2"/>
                                              </p:val>
                                            </p:tav>
                                            <p:tav tm="100000">
                                              <p:val>
                                                <p:strVal val="#ppt_y"/>
                                              </p:val>
                                            </p:tav>
                                          </p:tavLst>
                                        </p:anim>
                                      </p:childTnLst>
                                    </p:cTn>
                                  </p:par>
                                  <p:par>
                                    <p:cTn id="21" presetID="2" presetClass="entr" presetSubtype="1" accel="38000" fill="hold" nodeType="withEffect" p14:presetBounceEnd="42000">
                                      <p:stCondLst>
                                        <p:cond delay="800"/>
                                      </p:stCondLst>
                                      <p:childTnLst>
                                        <p:set>
                                          <p:cBhvr>
                                            <p:cTn id="22" dur="1" fill="hold">
                                              <p:stCondLst>
                                                <p:cond delay="0"/>
                                              </p:stCondLst>
                                            </p:cTn>
                                            <p:tgtEl>
                                              <p:spTgt spid="2"/>
                                            </p:tgtEl>
                                            <p:attrNameLst>
                                              <p:attrName>style.visibility</p:attrName>
                                            </p:attrNameLst>
                                          </p:cBhvr>
                                          <p:to>
                                            <p:strVal val="visible"/>
                                          </p:to>
                                        </p:set>
                                        <p:anim calcmode="lin" valueType="num" p14:bounceEnd="42000">
                                          <p:cBhvr additive="base">
                                            <p:cTn id="23" dur="500" fill="hold"/>
                                            <p:tgtEl>
                                              <p:spTgt spid="2"/>
                                            </p:tgtEl>
                                            <p:attrNameLst>
                                              <p:attrName>ppt_x</p:attrName>
                                            </p:attrNameLst>
                                          </p:cBhvr>
                                          <p:tavLst>
                                            <p:tav tm="0">
                                              <p:val>
                                                <p:strVal val="#ppt_x"/>
                                              </p:val>
                                            </p:tav>
                                            <p:tav tm="100000">
                                              <p:val>
                                                <p:strVal val="#ppt_x"/>
                                              </p:val>
                                            </p:tav>
                                          </p:tavLst>
                                        </p:anim>
                                        <p:anim calcmode="lin" valueType="num" p14:bounceEnd="42000">
                                          <p:cBhvr additive="base">
                                            <p:cTn id="24" dur="500" fill="hold"/>
                                            <p:tgtEl>
                                              <p:spTgt spid="2"/>
                                            </p:tgtEl>
                                            <p:attrNameLst>
                                              <p:attrName>ppt_y</p:attrName>
                                            </p:attrNameLst>
                                          </p:cBhvr>
                                          <p:tavLst>
                                            <p:tav tm="0">
                                              <p:val>
                                                <p:strVal val="0-#ppt_h/2"/>
                                              </p:val>
                                            </p:tav>
                                            <p:tav tm="100000">
                                              <p:val>
                                                <p:strVal val="#ppt_y"/>
                                              </p:val>
                                            </p:tav>
                                          </p:tavLst>
                                        </p:anim>
                                      </p:childTnLst>
                                    </p:cTn>
                                  </p:par>
                                </p:childTnLst>
                              </p:cTn>
                            </p:par>
                            <p:par>
                              <p:cTn id="25" fill="hold">
                                <p:stCondLst>
                                  <p:cond delay="1300"/>
                                </p:stCondLst>
                                <p:childTnLst>
                                  <p:par>
                                    <p:cTn id="26" presetID="22" presetClass="entr" presetSubtype="8"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par>
                                    <p:cTn id="29" presetID="22" presetClass="entr" presetSubtype="8" fill="hold" nodeType="withEffect">
                                      <p:stCondLst>
                                        <p:cond delay="20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par>
                                    <p:cTn id="32" presetID="22" presetClass="entr" presetSubtype="8" fill="hold" nodeType="withEffect">
                                      <p:stCondLst>
                                        <p:cond delay="40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par>
                                    <p:cTn id="35" presetID="22" presetClass="entr" presetSubtype="8" fill="hold" nodeType="withEffect">
                                      <p:stCondLst>
                                        <p:cond delay="60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22" presetClass="entr" presetSubtype="8" fill="hold" nodeType="withEffect">
                                      <p:stCondLst>
                                        <p:cond delay="80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1+#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2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1+#ppt_w/2"/>
                                              </p:val>
                                            </p:tav>
                                            <p:tav tm="100000">
                                              <p:val>
                                                <p:strVal val="#ppt_x"/>
                                              </p:val>
                                            </p:tav>
                                          </p:tavLst>
                                        </p:anim>
                                        <p:anim calcmode="lin" valueType="num">
                                          <p:cBhvr additive="base">
                                            <p:cTn id="50" dur="500" fill="hold"/>
                                            <p:tgtEl>
                                              <p:spTgt spid="28"/>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40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fill="hold"/>
                                            <p:tgtEl>
                                              <p:spTgt spid="29"/>
                                            </p:tgtEl>
                                            <p:attrNameLst>
                                              <p:attrName>ppt_x</p:attrName>
                                            </p:attrNameLst>
                                          </p:cBhvr>
                                          <p:tavLst>
                                            <p:tav tm="0">
                                              <p:val>
                                                <p:strVal val="1+#ppt_w/2"/>
                                              </p:val>
                                            </p:tav>
                                            <p:tav tm="100000">
                                              <p:val>
                                                <p:strVal val="#ppt_x"/>
                                              </p:val>
                                            </p:tav>
                                          </p:tavLst>
                                        </p:anim>
                                        <p:anim calcmode="lin" valueType="num">
                                          <p:cBhvr additive="base">
                                            <p:cTn id="54" dur="500" fill="hold"/>
                                            <p:tgtEl>
                                              <p:spTgt spid="29"/>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60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1+#ppt_w/2"/>
                                              </p:val>
                                            </p:tav>
                                            <p:tav tm="100000">
                                              <p:val>
                                                <p:strVal val="#ppt_x"/>
                                              </p:val>
                                            </p:tav>
                                          </p:tavLst>
                                        </p:anim>
                                        <p:anim calcmode="lin" valueType="num">
                                          <p:cBhvr additive="base">
                                            <p:cTn id="58" dur="500" fill="hold"/>
                                            <p:tgtEl>
                                              <p:spTgt spid="30"/>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80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fill="hold"/>
                                            <p:tgtEl>
                                              <p:spTgt spid="31"/>
                                            </p:tgtEl>
                                            <p:attrNameLst>
                                              <p:attrName>ppt_x</p:attrName>
                                            </p:attrNameLst>
                                          </p:cBhvr>
                                          <p:tavLst>
                                            <p:tav tm="0">
                                              <p:val>
                                                <p:strVal val="1+#ppt_w/2"/>
                                              </p:val>
                                            </p:tav>
                                            <p:tav tm="100000">
                                              <p:val>
                                                <p:strVal val="#ppt_x"/>
                                              </p:val>
                                            </p:tav>
                                          </p:tavLst>
                                        </p:anim>
                                        <p:anim calcmode="lin" valueType="num">
                                          <p:cBhvr additive="base">
                                            <p:cTn id="62"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accel="38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accel="38000" fill="hold" nodeType="withEffect">
                                      <p:stCondLst>
                                        <p:cond delay="2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accel="38000" fill="hold" nodeType="withEffect">
                                      <p:stCondLst>
                                        <p:cond delay="4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accel="38000" fill="hold" nodeType="withEffect">
                                      <p:stCondLst>
                                        <p:cond delay="6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0-#ppt_h/2"/>
                                              </p:val>
                                            </p:tav>
                                            <p:tav tm="100000">
                                              <p:val>
                                                <p:strVal val="#ppt_y"/>
                                              </p:val>
                                            </p:tav>
                                          </p:tavLst>
                                        </p:anim>
                                      </p:childTnLst>
                                    </p:cTn>
                                  </p:par>
                                  <p:par>
                                    <p:cTn id="21" presetID="2" presetClass="entr" presetSubtype="1" accel="38000" fill="hold" nodeType="withEffect">
                                      <p:stCondLst>
                                        <p:cond delay="800"/>
                                      </p:stCondLst>
                                      <p:childTnLst>
                                        <p:set>
                                          <p:cBhvr>
                                            <p:cTn id="22" dur="1" fill="hold">
                                              <p:stCondLst>
                                                <p:cond delay="0"/>
                                              </p:stCondLst>
                                            </p:cTn>
                                            <p:tgtEl>
                                              <p:spTgt spid="2"/>
                                            </p:tgtEl>
                                            <p:attrNameLst>
                                              <p:attrName>style.visibility</p:attrName>
                                            </p:attrNameLst>
                                          </p:cBhvr>
                                          <p:to>
                                            <p:strVal val="visible"/>
                                          </p:to>
                                        </p:set>
                                        <p:anim calcmode="lin" valueType="num">
                                          <p:cBhvr additive="base">
                                            <p:cTn id="23" dur="500" fill="hold"/>
                                            <p:tgtEl>
                                              <p:spTgt spid="2"/>
                                            </p:tgtEl>
                                            <p:attrNameLst>
                                              <p:attrName>ppt_x</p:attrName>
                                            </p:attrNameLst>
                                          </p:cBhvr>
                                          <p:tavLst>
                                            <p:tav tm="0">
                                              <p:val>
                                                <p:strVal val="#ppt_x"/>
                                              </p:val>
                                            </p:tav>
                                            <p:tav tm="100000">
                                              <p:val>
                                                <p:strVal val="#ppt_x"/>
                                              </p:val>
                                            </p:tav>
                                          </p:tavLst>
                                        </p:anim>
                                        <p:anim calcmode="lin" valueType="num">
                                          <p:cBhvr additive="base">
                                            <p:cTn id="24" dur="500" fill="hold"/>
                                            <p:tgtEl>
                                              <p:spTgt spid="2"/>
                                            </p:tgtEl>
                                            <p:attrNameLst>
                                              <p:attrName>ppt_y</p:attrName>
                                            </p:attrNameLst>
                                          </p:cBhvr>
                                          <p:tavLst>
                                            <p:tav tm="0">
                                              <p:val>
                                                <p:strVal val="0-#ppt_h/2"/>
                                              </p:val>
                                            </p:tav>
                                            <p:tav tm="100000">
                                              <p:val>
                                                <p:strVal val="#ppt_y"/>
                                              </p:val>
                                            </p:tav>
                                          </p:tavLst>
                                        </p:anim>
                                      </p:childTnLst>
                                    </p:cTn>
                                  </p:par>
                                </p:childTnLst>
                              </p:cTn>
                            </p:par>
                            <p:par>
                              <p:cTn id="25" fill="hold">
                                <p:stCondLst>
                                  <p:cond delay="1300"/>
                                </p:stCondLst>
                                <p:childTnLst>
                                  <p:par>
                                    <p:cTn id="26" presetID="22" presetClass="entr" presetSubtype="8" fill="hold"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par>
                                    <p:cTn id="29" presetID="22" presetClass="entr" presetSubtype="8" fill="hold" nodeType="withEffect">
                                      <p:stCondLst>
                                        <p:cond delay="200"/>
                                      </p:stCondLst>
                                      <p:childTnLst>
                                        <p:set>
                                          <p:cBhvr>
                                            <p:cTn id="30" dur="1" fill="hold">
                                              <p:stCondLst>
                                                <p:cond delay="0"/>
                                              </p:stCondLst>
                                            </p:cTn>
                                            <p:tgtEl>
                                              <p:spTgt spid="18"/>
                                            </p:tgtEl>
                                            <p:attrNameLst>
                                              <p:attrName>style.visibility</p:attrName>
                                            </p:attrNameLst>
                                          </p:cBhvr>
                                          <p:to>
                                            <p:strVal val="visible"/>
                                          </p:to>
                                        </p:set>
                                        <p:animEffect transition="in" filter="wipe(left)">
                                          <p:cBhvr>
                                            <p:cTn id="31" dur="500"/>
                                            <p:tgtEl>
                                              <p:spTgt spid="18"/>
                                            </p:tgtEl>
                                          </p:cBhvr>
                                        </p:animEffect>
                                      </p:childTnLst>
                                    </p:cTn>
                                  </p:par>
                                  <p:par>
                                    <p:cTn id="32" presetID="22" presetClass="entr" presetSubtype="8" fill="hold" nodeType="withEffect">
                                      <p:stCondLst>
                                        <p:cond delay="400"/>
                                      </p:stCondLst>
                                      <p:childTnLst>
                                        <p:set>
                                          <p:cBhvr>
                                            <p:cTn id="33" dur="1" fill="hold">
                                              <p:stCondLst>
                                                <p:cond delay="0"/>
                                              </p:stCondLst>
                                            </p:cTn>
                                            <p:tgtEl>
                                              <p:spTgt spid="19"/>
                                            </p:tgtEl>
                                            <p:attrNameLst>
                                              <p:attrName>style.visibility</p:attrName>
                                            </p:attrNameLst>
                                          </p:cBhvr>
                                          <p:to>
                                            <p:strVal val="visible"/>
                                          </p:to>
                                        </p:set>
                                        <p:animEffect transition="in" filter="wipe(left)">
                                          <p:cBhvr>
                                            <p:cTn id="34" dur="500"/>
                                            <p:tgtEl>
                                              <p:spTgt spid="19"/>
                                            </p:tgtEl>
                                          </p:cBhvr>
                                        </p:animEffect>
                                      </p:childTnLst>
                                    </p:cTn>
                                  </p:par>
                                  <p:par>
                                    <p:cTn id="35" presetID="22" presetClass="entr" presetSubtype="8" fill="hold" nodeType="withEffect">
                                      <p:stCondLst>
                                        <p:cond delay="60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par>
                                    <p:cTn id="38" presetID="22" presetClass="entr" presetSubtype="8" fill="hold" nodeType="withEffect">
                                      <p:stCondLst>
                                        <p:cond delay="800"/>
                                      </p:stCondLst>
                                      <p:childTnLst>
                                        <p:set>
                                          <p:cBhvr>
                                            <p:cTn id="39" dur="1" fill="hold">
                                              <p:stCondLst>
                                                <p:cond delay="0"/>
                                              </p:stCondLst>
                                            </p:cTn>
                                            <p:tgtEl>
                                              <p:spTgt spid="21"/>
                                            </p:tgtEl>
                                            <p:attrNameLst>
                                              <p:attrName>style.visibility</p:attrName>
                                            </p:attrNameLst>
                                          </p:cBhvr>
                                          <p:to>
                                            <p:strVal val="visible"/>
                                          </p:to>
                                        </p:set>
                                        <p:animEffect transition="in" filter="wipe(left)">
                                          <p:cBhvr>
                                            <p:cTn id="40" dur="500"/>
                                            <p:tgtEl>
                                              <p:spTgt spid="21"/>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additive="base">
                                            <p:cTn id="45" dur="500" fill="hold"/>
                                            <p:tgtEl>
                                              <p:spTgt spid="27"/>
                                            </p:tgtEl>
                                            <p:attrNameLst>
                                              <p:attrName>ppt_x</p:attrName>
                                            </p:attrNameLst>
                                          </p:cBhvr>
                                          <p:tavLst>
                                            <p:tav tm="0">
                                              <p:val>
                                                <p:strVal val="1+#ppt_w/2"/>
                                              </p:val>
                                            </p:tav>
                                            <p:tav tm="100000">
                                              <p:val>
                                                <p:strVal val="#ppt_x"/>
                                              </p:val>
                                            </p:tav>
                                          </p:tavLst>
                                        </p:anim>
                                        <p:anim calcmode="lin" valueType="num">
                                          <p:cBhvr additive="base">
                                            <p:cTn id="46" dur="500" fill="hold"/>
                                            <p:tgtEl>
                                              <p:spTgt spid="27"/>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200"/>
                                      </p:stCondLst>
                                      <p:childTnLst>
                                        <p:set>
                                          <p:cBhvr>
                                            <p:cTn id="48" dur="1" fill="hold">
                                              <p:stCondLst>
                                                <p:cond delay="0"/>
                                              </p:stCondLst>
                                            </p:cTn>
                                            <p:tgtEl>
                                              <p:spTgt spid="28"/>
                                            </p:tgtEl>
                                            <p:attrNameLst>
                                              <p:attrName>style.visibility</p:attrName>
                                            </p:attrNameLst>
                                          </p:cBhvr>
                                          <p:to>
                                            <p:strVal val="visible"/>
                                          </p:to>
                                        </p:set>
                                        <p:anim calcmode="lin" valueType="num">
                                          <p:cBhvr additive="base">
                                            <p:cTn id="49" dur="500" fill="hold"/>
                                            <p:tgtEl>
                                              <p:spTgt spid="28"/>
                                            </p:tgtEl>
                                            <p:attrNameLst>
                                              <p:attrName>ppt_x</p:attrName>
                                            </p:attrNameLst>
                                          </p:cBhvr>
                                          <p:tavLst>
                                            <p:tav tm="0">
                                              <p:val>
                                                <p:strVal val="1+#ppt_w/2"/>
                                              </p:val>
                                            </p:tav>
                                            <p:tav tm="100000">
                                              <p:val>
                                                <p:strVal val="#ppt_x"/>
                                              </p:val>
                                            </p:tav>
                                          </p:tavLst>
                                        </p:anim>
                                        <p:anim calcmode="lin" valueType="num">
                                          <p:cBhvr additive="base">
                                            <p:cTn id="50" dur="500" fill="hold"/>
                                            <p:tgtEl>
                                              <p:spTgt spid="28"/>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400"/>
                                      </p:stCondLst>
                                      <p:childTnLst>
                                        <p:set>
                                          <p:cBhvr>
                                            <p:cTn id="52" dur="1" fill="hold">
                                              <p:stCondLst>
                                                <p:cond delay="0"/>
                                              </p:stCondLst>
                                            </p:cTn>
                                            <p:tgtEl>
                                              <p:spTgt spid="29"/>
                                            </p:tgtEl>
                                            <p:attrNameLst>
                                              <p:attrName>style.visibility</p:attrName>
                                            </p:attrNameLst>
                                          </p:cBhvr>
                                          <p:to>
                                            <p:strVal val="visible"/>
                                          </p:to>
                                        </p:set>
                                        <p:anim calcmode="lin" valueType="num">
                                          <p:cBhvr additive="base">
                                            <p:cTn id="53" dur="500" fill="hold"/>
                                            <p:tgtEl>
                                              <p:spTgt spid="29"/>
                                            </p:tgtEl>
                                            <p:attrNameLst>
                                              <p:attrName>ppt_x</p:attrName>
                                            </p:attrNameLst>
                                          </p:cBhvr>
                                          <p:tavLst>
                                            <p:tav tm="0">
                                              <p:val>
                                                <p:strVal val="1+#ppt_w/2"/>
                                              </p:val>
                                            </p:tav>
                                            <p:tav tm="100000">
                                              <p:val>
                                                <p:strVal val="#ppt_x"/>
                                              </p:val>
                                            </p:tav>
                                          </p:tavLst>
                                        </p:anim>
                                        <p:anim calcmode="lin" valueType="num">
                                          <p:cBhvr additive="base">
                                            <p:cTn id="54" dur="500" fill="hold"/>
                                            <p:tgtEl>
                                              <p:spTgt spid="29"/>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60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1+#ppt_w/2"/>
                                              </p:val>
                                            </p:tav>
                                            <p:tav tm="100000">
                                              <p:val>
                                                <p:strVal val="#ppt_x"/>
                                              </p:val>
                                            </p:tav>
                                          </p:tavLst>
                                        </p:anim>
                                        <p:anim calcmode="lin" valueType="num">
                                          <p:cBhvr additive="base">
                                            <p:cTn id="58" dur="500" fill="hold"/>
                                            <p:tgtEl>
                                              <p:spTgt spid="30"/>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800"/>
                                      </p:stCondLst>
                                      <p:childTnLst>
                                        <p:set>
                                          <p:cBhvr>
                                            <p:cTn id="60" dur="1" fill="hold">
                                              <p:stCondLst>
                                                <p:cond delay="0"/>
                                              </p:stCondLst>
                                            </p:cTn>
                                            <p:tgtEl>
                                              <p:spTgt spid="31"/>
                                            </p:tgtEl>
                                            <p:attrNameLst>
                                              <p:attrName>style.visibility</p:attrName>
                                            </p:attrNameLst>
                                          </p:cBhvr>
                                          <p:to>
                                            <p:strVal val="visible"/>
                                          </p:to>
                                        </p:set>
                                        <p:anim calcmode="lin" valueType="num">
                                          <p:cBhvr additive="base">
                                            <p:cTn id="61" dur="500" fill="hold"/>
                                            <p:tgtEl>
                                              <p:spTgt spid="31"/>
                                            </p:tgtEl>
                                            <p:attrNameLst>
                                              <p:attrName>ppt_x</p:attrName>
                                            </p:attrNameLst>
                                          </p:cBhvr>
                                          <p:tavLst>
                                            <p:tav tm="0">
                                              <p:val>
                                                <p:strVal val="1+#ppt_w/2"/>
                                              </p:val>
                                            </p:tav>
                                            <p:tav tm="100000">
                                              <p:val>
                                                <p:strVal val="#ppt_x"/>
                                              </p:val>
                                            </p:tav>
                                          </p:tavLst>
                                        </p:anim>
                                        <p:anim calcmode="lin" valueType="num">
                                          <p:cBhvr additive="base">
                                            <p:cTn id="62"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7" name="直接连接符 46"/>
          <p:cNvCxnSpPr/>
          <p:nvPr/>
        </p:nvCxnSpPr>
        <p:spPr>
          <a:xfrm flipH="1">
            <a:off x="7899388" y="4507593"/>
            <a:ext cx="55412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346747" y="5663780"/>
            <a:ext cx="1169294"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flipH="1">
            <a:off x="3581105" y="4497665"/>
            <a:ext cx="55412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H="1">
            <a:off x="3608839" y="2879047"/>
            <a:ext cx="554128"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nvGrpSpPr>
          <p:cNvPr id="51" name="组合 50"/>
          <p:cNvGrpSpPr/>
          <p:nvPr/>
        </p:nvGrpSpPr>
        <p:grpSpPr>
          <a:xfrm>
            <a:off x="4790570" y="1624439"/>
            <a:ext cx="943081" cy="238304"/>
            <a:chOff x="4470269" y="1661160"/>
            <a:chExt cx="1290451" cy="262890"/>
          </a:xfrm>
        </p:grpSpPr>
        <p:cxnSp>
          <p:nvCxnSpPr>
            <p:cNvPr id="52" name="直接连接符 51"/>
            <p:cNvCxnSpPr/>
            <p:nvPr/>
          </p:nvCxnSpPr>
          <p:spPr>
            <a:xfrm flipH="1" flipV="1">
              <a:off x="5410200" y="1661160"/>
              <a:ext cx="35052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4470269" y="1663541"/>
              <a:ext cx="942312"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54" name="组合 53"/>
          <p:cNvGrpSpPr/>
          <p:nvPr/>
        </p:nvGrpSpPr>
        <p:grpSpPr>
          <a:xfrm>
            <a:off x="6820185" y="2603057"/>
            <a:ext cx="1090111" cy="953221"/>
            <a:chOff x="6842760" y="263727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55" name="六边形 54"/>
            <p:cNvSpPr/>
            <p:nvPr/>
          </p:nvSpPr>
          <p:spPr>
            <a:xfrm>
              <a:off x="6842760" y="2637270"/>
              <a:ext cx="1203960" cy="1051560"/>
            </a:xfrm>
            <a:prstGeom prst="hexagon">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6" name="文本框 61"/>
            <p:cNvSpPr txBox="1"/>
            <p:nvPr/>
          </p:nvSpPr>
          <p:spPr>
            <a:xfrm>
              <a:off x="7024263" y="2809108"/>
              <a:ext cx="820724" cy="645103"/>
            </a:xfrm>
            <a:prstGeom prst="rect">
              <a:avLst/>
            </a:prstGeom>
            <a:noFill/>
            <a:ln w="38100">
              <a:noFill/>
            </a:ln>
          </p:spPr>
          <p:txBody>
            <a:bodyPr wrap="square" rtlCol="0">
              <a:spAutoFit/>
            </a:bodyPr>
            <a:lstStyle/>
            <a:p>
              <a:pPr algn="ct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02</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57" name="组合 56"/>
          <p:cNvGrpSpPr/>
          <p:nvPr/>
        </p:nvGrpSpPr>
        <p:grpSpPr>
          <a:xfrm>
            <a:off x="5492800" y="1850324"/>
            <a:ext cx="1090111" cy="953223"/>
            <a:chOff x="5525852" y="187908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58" name="六边形 57"/>
            <p:cNvSpPr/>
            <p:nvPr/>
          </p:nvSpPr>
          <p:spPr>
            <a:xfrm>
              <a:off x="5525852" y="1879080"/>
              <a:ext cx="1203960" cy="1051560"/>
            </a:xfrm>
            <a:prstGeom prst="hexagon">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59" name="文本框 64"/>
            <p:cNvSpPr txBox="1"/>
            <p:nvPr/>
          </p:nvSpPr>
          <p:spPr>
            <a:xfrm>
              <a:off x="5686670" y="1989361"/>
              <a:ext cx="882326" cy="753751"/>
            </a:xfrm>
            <a:prstGeom prst="rect">
              <a:avLst/>
            </a:prstGeom>
            <a:noFill/>
            <a:ln w="38100">
              <a:noFill/>
            </a:ln>
          </p:spPr>
          <p:txBody>
            <a:bodyPr wrap="square" rtlCol="0">
              <a:spAutoFit/>
            </a:bodyPr>
            <a:lstStyle/>
            <a:p>
              <a:pPr algn="ctr">
                <a:lnSpc>
                  <a:spcPct val="120000"/>
                </a:lnSpc>
              </a:pP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01</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0" name="组合 59"/>
          <p:cNvGrpSpPr/>
          <p:nvPr/>
        </p:nvGrpSpPr>
        <p:grpSpPr>
          <a:xfrm>
            <a:off x="6809280" y="4030986"/>
            <a:ext cx="1090111" cy="953223"/>
            <a:chOff x="6842760" y="400887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61" name="六边形 60"/>
            <p:cNvSpPr/>
            <p:nvPr/>
          </p:nvSpPr>
          <p:spPr>
            <a:xfrm>
              <a:off x="6842760" y="4008870"/>
              <a:ext cx="1203960" cy="1051560"/>
            </a:xfrm>
            <a:prstGeom prst="hexagon">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2" name="文本框 67"/>
            <p:cNvSpPr txBox="1"/>
            <p:nvPr/>
          </p:nvSpPr>
          <p:spPr>
            <a:xfrm>
              <a:off x="6981635" y="4119151"/>
              <a:ext cx="926212" cy="753751"/>
            </a:xfrm>
            <a:prstGeom prst="rect">
              <a:avLst/>
            </a:prstGeom>
            <a:noFill/>
            <a:ln w="38100">
              <a:noFill/>
            </a:ln>
          </p:spPr>
          <p:txBody>
            <a:bodyPr wrap="square" rtlCol="0">
              <a:spAutoFit/>
            </a:bodyPr>
            <a:lstStyle/>
            <a:p>
              <a:pPr algn="ctr">
                <a:lnSpc>
                  <a:spcPct val="120000"/>
                </a:lnSpc>
              </a:pP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03</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3" name="组合 62"/>
          <p:cNvGrpSpPr/>
          <p:nvPr/>
        </p:nvGrpSpPr>
        <p:grpSpPr>
          <a:xfrm>
            <a:off x="4135232" y="4019336"/>
            <a:ext cx="1090111" cy="953223"/>
            <a:chOff x="4206240" y="400887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64" name="六边形 63"/>
            <p:cNvSpPr/>
            <p:nvPr/>
          </p:nvSpPr>
          <p:spPr>
            <a:xfrm>
              <a:off x="4206240" y="4008870"/>
              <a:ext cx="1203960" cy="1051560"/>
            </a:xfrm>
            <a:prstGeom prst="hexagon">
              <a:avLst/>
            </a:prstGeom>
            <a:solidFill>
              <a:schemeClr val="accent3"/>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5" name="文本框 70"/>
            <p:cNvSpPr txBox="1"/>
            <p:nvPr/>
          </p:nvSpPr>
          <p:spPr>
            <a:xfrm>
              <a:off x="4397859" y="4183708"/>
              <a:ext cx="820724" cy="753751"/>
            </a:xfrm>
            <a:prstGeom prst="rect">
              <a:avLst/>
            </a:prstGeom>
            <a:noFill/>
            <a:ln w="38100">
              <a:noFill/>
            </a:ln>
          </p:spPr>
          <p:txBody>
            <a:bodyPr wrap="square" rtlCol="0">
              <a:spAutoFit/>
            </a:bodyPr>
            <a:lstStyle/>
            <a:p>
              <a:pPr algn="ctr">
                <a:lnSpc>
                  <a:spcPct val="120000"/>
                </a:lnSpc>
              </a:pP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05</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grpSp>
        <p:nvGrpSpPr>
          <p:cNvPr id="66" name="组合 65"/>
          <p:cNvGrpSpPr/>
          <p:nvPr/>
        </p:nvGrpSpPr>
        <p:grpSpPr>
          <a:xfrm>
            <a:off x="4162964" y="2564905"/>
            <a:ext cx="1090111" cy="953221"/>
            <a:chOff x="4206240" y="263727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67" name="六边形 66"/>
            <p:cNvSpPr/>
            <p:nvPr/>
          </p:nvSpPr>
          <p:spPr>
            <a:xfrm>
              <a:off x="4206240" y="2637270"/>
              <a:ext cx="1203960" cy="1051560"/>
            </a:xfrm>
            <a:prstGeom prst="hexagon">
              <a:avLst/>
            </a:prstGeom>
            <a:solidFill>
              <a:schemeClr val="accent4"/>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68" name="文本框 73"/>
            <p:cNvSpPr txBox="1"/>
            <p:nvPr/>
          </p:nvSpPr>
          <p:spPr>
            <a:xfrm>
              <a:off x="4387743" y="2809108"/>
              <a:ext cx="820724" cy="645103"/>
            </a:xfrm>
            <a:prstGeom prst="rect">
              <a:avLst/>
            </a:prstGeom>
            <a:noFill/>
            <a:ln w="38100">
              <a:noFill/>
            </a:ln>
          </p:spPr>
          <p:txBody>
            <a:bodyPr wrap="square" rtlCol="0">
              <a:spAutoFit/>
            </a:bodyPr>
            <a:lstStyle/>
            <a:p>
              <a:pPr algn="ct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06</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72" name="矩形 71"/>
          <p:cNvSpPr/>
          <p:nvPr/>
        </p:nvSpPr>
        <p:spPr>
          <a:xfrm>
            <a:off x="3433600" y="1412777"/>
            <a:ext cx="1321395" cy="314449"/>
          </a:xfrm>
          <a:prstGeom prst="rect">
            <a:avLst/>
          </a:prstGeom>
        </p:spPr>
        <p:txBody>
          <a:bodyPr wrap="none" lIns="82808" tIns="41404" rIns="82808" bIns="41404">
            <a:spAutoFit/>
          </a:bodyPr>
          <a:lstStyle/>
          <a:p>
            <a:pPr algn="r"/>
            <a:r>
              <a:rPr lang="zh-CN" altLang="en-US" sz="1500" b="1" dirty="0">
                <a:solidFill>
                  <a:schemeClr val="tx1">
                    <a:lumMod val="50000"/>
                    <a:lumOff val="50000"/>
                  </a:schemeClr>
                </a:solidFill>
                <a:latin typeface="微软雅黑" pitchFamily="34" charset="-122"/>
                <a:ea typeface="微软雅黑" pitchFamily="34" charset="-122"/>
              </a:rPr>
              <a:t>此处添加标题</a:t>
            </a:r>
            <a:endParaRPr lang="en-US" altLang="zh-CN" sz="1500" b="1" dirty="0">
              <a:solidFill>
                <a:schemeClr val="tx1">
                  <a:lumMod val="50000"/>
                  <a:lumOff val="50000"/>
                </a:schemeClr>
              </a:solidFill>
              <a:latin typeface="微软雅黑" pitchFamily="34" charset="-122"/>
              <a:ea typeface="微软雅黑" pitchFamily="34" charset="-122"/>
            </a:endParaRPr>
          </a:p>
        </p:txBody>
      </p:sp>
      <p:sp>
        <p:nvSpPr>
          <p:cNvPr id="73" name="矩形 47"/>
          <p:cNvSpPr>
            <a:spLocks noChangeArrowheads="1"/>
          </p:cNvSpPr>
          <p:nvPr/>
        </p:nvSpPr>
        <p:spPr bwMode="auto">
          <a:xfrm>
            <a:off x="1776083" y="1743595"/>
            <a:ext cx="2978914" cy="563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08" tIns="41404" rIns="82808" bIns="4140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300" dirty="0">
                <a:solidFill>
                  <a:schemeClr val="tx1">
                    <a:lumMod val="50000"/>
                    <a:lumOff val="50000"/>
                  </a:schemeClr>
                </a:solidFill>
                <a:sym typeface="微软雅黑" pitchFamily="34" charset="-122"/>
              </a:rPr>
              <a:t>您的内容打在这里，或者通过复制您的文本后，在此框中选择粘贴</a:t>
            </a:r>
          </a:p>
        </p:txBody>
      </p:sp>
      <p:sp>
        <p:nvSpPr>
          <p:cNvPr id="74" name="矩形 73"/>
          <p:cNvSpPr/>
          <p:nvPr/>
        </p:nvSpPr>
        <p:spPr>
          <a:xfrm>
            <a:off x="2216308" y="2669124"/>
            <a:ext cx="1321395" cy="314449"/>
          </a:xfrm>
          <a:prstGeom prst="rect">
            <a:avLst/>
          </a:prstGeom>
        </p:spPr>
        <p:txBody>
          <a:bodyPr wrap="none" lIns="82808" tIns="41404" rIns="82808" bIns="41404">
            <a:spAutoFit/>
          </a:bodyPr>
          <a:lstStyle/>
          <a:p>
            <a:pPr algn="r"/>
            <a:r>
              <a:rPr lang="zh-CN" altLang="en-US" sz="1500" b="1" dirty="0">
                <a:solidFill>
                  <a:schemeClr val="tx1">
                    <a:lumMod val="50000"/>
                    <a:lumOff val="50000"/>
                  </a:schemeClr>
                </a:solidFill>
                <a:latin typeface="微软雅黑" pitchFamily="34" charset="-122"/>
                <a:ea typeface="微软雅黑" pitchFamily="34" charset="-122"/>
              </a:rPr>
              <a:t>此处添加标题</a:t>
            </a:r>
            <a:endParaRPr lang="en-US" altLang="zh-CN" sz="1500" b="1" dirty="0">
              <a:solidFill>
                <a:schemeClr val="tx1">
                  <a:lumMod val="50000"/>
                  <a:lumOff val="50000"/>
                </a:schemeClr>
              </a:solidFill>
              <a:latin typeface="微软雅黑" pitchFamily="34" charset="-122"/>
              <a:ea typeface="微软雅黑" pitchFamily="34" charset="-122"/>
            </a:endParaRPr>
          </a:p>
        </p:txBody>
      </p:sp>
      <p:sp>
        <p:nvSpPr>
          <p:cNvPr id="75" name="矩形 47"/>
          <p:cNvSpPr>
            <a:spLocks noChangeArrowheads="1"/>
          </p:cNvSpPr>
          <p:nvPr/>
        </p:nvSpPr>
        <p:spPr bwMode="auto">
          <a:xfrm>
            <a:off x="1257085" y="2999940"/>
            <a:ext cx="2276533" cy="8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08" tIns="41404" rIns="82808" bIns="4140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300" dirty="0">
                <a:solidFill>
                  <a:schemeClr val="tx1">
                    <a:lumMod val="50000"/>
                    <a:lumOff val="50000"/>
                  </a:schemeClr>
                </a:solidFill>
                <a:sym typeface="微软雅黑" pitchFamily="34" charset="-122"/>
              </a:rPr>
              <a:t>您的内容打在这里，或者通过复制您的文本后，在此框中选择粘贴</a:t>
            </a:r>
          </a:p>
        </p:txBody>
      </p:sp>
      <p:sp>
        <p:nvSpPr>
          <p:cNvPr id="76" name="矩形 75"/>
          <p:cNvSpPr/>
          <p:nvPr/>
        </p:nvSpPr>
        <p:spPr>
          <a:xfrm>
            <a:off x="2188576" y="4166852"/>
            <a:ext cx="1321395" cy="314449"/>
          </a:xfrm>
          <a:prstGeom prst="rect">
            <a:avLst/>
          </a:prstGeom>
        </p:spPr>
        <p:txBody>
          <a:bodyPr wrap="none" lIns="82808" tIns="41404" rIns="82808" bIns="41404">
            <a:spAutoFit/>
          </a:bodyPr>
          <a:lstStyle/>
          <a:p>
            <a:pPr algn="r"/>
            <a:r>
              <a:rPr lang="zh-CN" altLang="en-US" sz="1500" b="1" dirty="0">
                <a:solidFill>
                  <a:schemeClr val="tx1">
                    <a:lumMod val="50000"/>
                    <a:lumOff val="50000"/>
                  </a:schemeClr>
                </a:solidFill>
                <a:latin typeface="微软雅黑" pitchFamily="34" charset="-122"/>
                <a:ea typeface="微软雅黑" pitchFamily="34" charset="-122"/>
              </a:rPr>
              <a:t>此处添加标题</a:t>
            </a:r>
            <a:endParaRPr lang="en-US" altLang="zh-CN" sz="1500" b="1" dirty="0">
              <a:solidFill>
                <a:schemeClr val="tx1">
                  <a:lumMod val="50000"/>
                  <a:lumOff val="50000"/>
                </a:schemeClr>
              </a:solidFill>
              <a:latin typeface="微软雅黑" pitchFamily="34" charset="-122"/>
              <a:ea typeface="微软雅黑" pitchFamily="34" charset="-122"/>
            </a:endParaRPr>
          </a:p>
        </p:txBody>
      </p:sp>
      <p:sp>
        <p:nvSpPr>
          <p:cNvPr id="77" name="矩形 47"/>
          <p:cNvSpPr>
            <a:spLocks noChangeArrowheads="1"/>
          </p:cNvSpPr>
          <p:nvPr/>
        </p:nvSpPr>
        <p:spPr bwMode="auto">
          <a:xfrm>
            <a:off x="1229351" y="4497665"/>
            <a:ext cx="2276532" cy="8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08" tIns="41404" rIns="82808" bIns="4140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r">
              <a:lnSpc>
                <a:spcPct val="120000"/>
              </a:lnSpc>
              <a:spcBef>
                <a:spcPct val="0"/>
              </a:spcBef>
              <a:buNone/>
            </a:pPr>
            <a:r>
              <a:rPr lang="zh-CN" altLang="en-US" sz="1300" dirty="0">
                <a:solidFill>
                  <a:schemeClr val="tx1">
                    <a:lumMod val="50000"/>
                    <a:lumOff val="50000"/>
                  </a:schemeClr>
                </a:solidFill>
                <a:sym typeface="微软雅黑" pitchFamily="34" charset="-122"/>
              </a:rPr>
              <a:t>您的内容打在这里，或者通过复制您的文本后，在此框中选择粘贴</a:t>
            </a:r>
          </a:p>
        </p:txBody>
      </p:sp>
      <p:sp>
        <p:nvSpPr>
          <p:cNvPr id="78" name="矩形 77"/>
          <p:cNvSpPr/>
          <p:nvPr/>
        </p:nvSpPr>
        <p:spPr>
          <a:xfrm>
            <a:off x="8455247" y="2171109"/>
            <a:ext cx="1321395" cy="314449"/>
          </a:xfrm>
          <a:prstGeom prst="rect">
            <a:avLst/>
          </a:prstGeom>
        </p:spPr>
        <p:txBody>
          <a:bodyPr wrap="none" lIns="82808" tIns="41404" rIns="82808" bIns="41404">
            <a:spAutoFit/>
          </a:bodyPr>
          <a:lstStyle/>
          <a:p>
            <a:pPr algn="r"/>
            <a:r>
              <a:rPr lang="zh-CN" altLang="en-US" sz="1500" b="1" dirty="0">
                <a:solidFill>
                  <a:schemeClr val="tx1">
                    <a:lumMod val="50000"/>
                    <a:lumOff val="50000"/>
                  </a:schemeClr>
                </a:solidFill>
                <a:latin typeface="微软雅黑" pitchFamily="34" charset="-122"/>
                <a:ea typeface="微软雅黑" pitchFamily="34" charset="-122"/>
              </a:rPr>
              <a:t>此处添加标题</a:t>
            </a:r>
            <a:endParaRPr lang="en-US" altLang="zh-CN" sz="1500" b="1" dirty="0">
              <a:solidFill>
                <a:schemeClr val="tx1">
                  <a:lumMod val="50000"/>
                  <a:lumOff val="50000"/>
                </a:schemeClr>
              </a:solidFill>
              <a:latin typeface="微软雅黑" pitchFamily="34" charset="-122"/>
              <a:ea typeface="微软雅黑" pitchFamily="34" charset="-122"/>
            </a:endParaRPr>
          </a:p>
        </p:txBody>
      </p:sp>
      <p:sp>
        <p:nvSpPr>
          <p:cNvPr id="79" name="矩形 47"/>
          <p:cNvSpPr>
            <a:spLocks noChangeArrowheads="1"/>
          </p:cNvSpPr>
          <p:nvPr/>
        </p:nvSpPr>
        <p:spPr bwMode="auto">
          <a:xfrm>
            <a:off x="8507247" y="2516216"/>
            <a:ext cx="2427671" cy="82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08" tIns="41404" rIns="82808" bIns="4140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300" dirty="0">
                <a:solidFill>
                  <a:schemeClr val="tx1">
                    <a:lumMod val="50000"/>
                    <a:lumOff val="50000"/>
                  </a:schemeClr>
                </a:solidFill>
                <a:sym typeface="微软雅黑" pitchFamily="34" charset="-122"/>
              </a:rPr>
              <a:t>您的内容打在这里，或者通过复制您的文本后，在此框中选择粘贴</a:t>
            </a:r>
          </a:p>
        </p:txBody>
      </p:sp>
      <p:sp>
        <p:nvSpPr>
          <p:cNvPr id="80" name="矩形 79"/>
          <p:cNvSpPr/>
          <p:nvPr/>
        </p:nvSpPr>
        <p:spPr>
          <a:xfrm>
            <a:off x="8484375" y="3895840"/>
            <a:ext cx="1321395" cy="314449"/>
          </a:xfrm>
          <a:prstGeom prst="rect">
            <a:avLst/>
          </a:prstGeom>
        </p:spPr>
        <p:txBody>
          <a:bodyPr wrap="none" lIns="82808" tIns="41404" rIns="82808" bIns="41404">
            <a:spAutoFit/>
          </a:bodyPr>
          <a:lstStyle/>
          <a:p>
            <a:pPr algn="r"/>
            <a:r>
              <a:rPr lang="zh-CN" altLang="en-US" sz="1500" b="1" dirty="0">
                <a:solidFill>
                  <a:schemeClr val="tx1">
                    <a:lumMod val="50000"/>
                    <a:lumOff val="50000"/>
                  </a:schemeClr>
                </a:solidFill>
                <a:latin typeface="微软雅黑" pitchFamily="34" charset="-122"/>
                <a:ea typeface="微软雅黑" pitchFamily="34" charset="-122"/>
              </a:rPr>
              <a:t>此处添加标题</a:t>
            </a:r>
            <a:endParaRPr lang="en-US" altLang="zh-CN" sz="1500" b="1" dirty="0">
              <a:solidFill>
                <a:schemeClr val="tx1">
                  <a:lumMod val="50000"/>
                  <a:lumOff val="50000"/>
                </a:schemeClr>
              </a:solidFill>
              <a:latin typeface="微软雅黑" pitchFamily="34" charset="-122"/>
              <a:ea typeface="微软雅黑" pitchFamily="34" charset="-122"/>
            </a:endParaRPr>
          </a:p>
        </p:txBody>
      </p:sp>
      <p:sp>
        <p:nvSpPr>
          <p:cNvPr id="81" name="矩形 47"/>
          <p:cNvSpPr>
            <a:spLocks noChangeArrowheads="1"/>
          </p:cNvSpPr>
          <p:nvPr/>
        </p:nvSpPr>
        <p:spPr bwMode="auto">
          <a:xfrm>
            <a:off x="8526752" y="4240948"/>
            <a:ext cx="2427671" cy="82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08" tIns="41404" rIns="82808" bIns="4140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300" dirty="0">
                <a:solidFill>
                  <a:schemeClr val="tx1">
                    <a:lumMod val="50000"/>
                    <a:lumOff val="50000"/>
                  </a:schemeClr>
                </a:solidFill>
                <a:sym typeface="微软雅黑" pitchFamily="34" charset="-122"/>
              </a:rPr>
              <a:t>您的内容打在这里，或者通过复制您的文本后，在此框中选择粘贴</a:t>
            </a:r>
          </a:p>
        </p:txBody>
      </p:sp>
      <p:sp>
        <p:nvSpPr>
          <p:cNvPr id="82" name="矩形 81"/>
          <p:cNvSpPr/>
          <p:nvPr/>
        </p:nvSpPr>
        <p:spPr>
          <a:xfrm>
            <a:off x="7544700" y="5196122"/>
            <a:ext cx="1321395" cy="314449"/>
          </a:xfrm>
          <a:prstGeom prst="rect">
            <a:avLst/>
          </a:prstGeom>
        </p:spPr>
        <p:txBody>
          <a:bodyPr wrap="none" lIns="82808" tIns="41404" rIns="82808" bIns="41404">
            <a:spAutoFit/>
          </a:bodyPr>
          <a:lstStyle/>
          <a:p>
            <a:pPr algn="r"/>
            <a:r>
              <a:rPr lang="zh-CN" altLang="en-US" sz="1500" b="1" dirty="0">
                <a:solidFill>
                  <a:schemeClr val="tx1">
                    <a:lumMod val="50000"/>
                    <a:lumOff val="50000"/>
                  </a:schemeClr>
                </a:solidFill>
                <a:latin typeface="微软雅黑" pitchFamily="34" charset="-122"/>
                <a:ea typeface="微软雅黑" pitchFamily="34" charset="-122"/>
              </a:rPr>
              <a:t>此处添加标题</a:t>
            </a:r>
            <a:endParaRPr lang="en-US" altLang="zh-CN" sz="1500" b="1" dirty="0">
              <a:solidFill>
                <a:schemeClr val="tx1">
                  <a:lumMod val="50000"/>
                  <a:lumOff val="50000"/>
                </a:schemeClr>
              </a:solidFill>
              <a:latin typeface="微软雅黑" pitchFamily="34" charset="-122"/>
              <a:ea typeface="微软雅黑" pitchFamily="34" charset="-122"/>
            </a:endParaRPr>
          </a:p>
        </p:txBody>
      </p:sp>
      <p:sp>
        <p:nvSpPr>
          <p:cNvPr id="83" name="矩形 47"/>
          <p:cNvSpPr>
            <a:spLocks noChangeArrowheads="1"/>
          </p:cNvSpPr>
          <p:nvPr/>
        </p:nvSpPr>
        <p:spPr bwMode="auto">
          <a:xfrm>
            <a:off x="7596706" y="5541233"/>
            <a:ext cx="2931285" cy="576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08" tIns="41404" rIns="82808" bIns="41404">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300" dirty="0">
                <a:solidFill>
                  <a:schemeClr val="tx1">
                    <a:lumMod val="50000"/>
                    <a:lumOff val="50000"/>
                  </a:schemeClr>
                </a:solidFill>
                <a:sym typeface="微软雅黑" pitchFamily="34" charset="-122"/>
              </a:rPr>
              <a:t>您的内容打在这里，或者通过复制您的文本后，在此框中选择粘贴</a:t>
            </a:r>
          </a:p>
        </p:txBody>
      </p:sp>
      <p:grpSp>
        <p:nvGrpSpPr>
          <p:cNvPr id="84" name="组合 83"/>
          <p:cNvGrpSpPr/>
          <p:nvPr/>
        </p:nvGrpSpPr>
        <p:grpSpPr>
          <a:xfrm flipH="1">
            <a:off x="7663912" y="2377361"/>
            <a:ext cx="800508" cy="238304"/>
            <a:chOff x="4255294" y="1661160"/>
            <a:chExt cx="1505426" cy="262890"/>
          </a:xfrm>
        </p:grpSpPr>
        <p:cxnSp>
          <p:nvCxnSpPr>
            <p:cNvPr id="85" name="直接连接符 84"/>
            <p:cNvCxnSpPr/>
            <p:nvPr/>
          </p:nvCxnSpPr>
          <p:spPr>
            <a:xfrm flipH="1" flipV="1">
              <a:off x="5410200" y="1661160"/>
              <a:ext cx="350520" cy="26289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flipH="1">
              <a:off x="4255294" y="1663541"/>
              <a:ext cx="1157287" cy="0"/>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87" name="组合 86"/>
          <p:cNvGrpSpPr/>
          <p:nvPr/>
        </p:nvGrpSpPr>
        <p:grpSpPr>
          <a:xfrm>
            <a:off x="5183558" y="3052843"/>
            <a:ext cx="1708611" cy="1443644"/>
            <a:chOff x="5927099" y="3207123"/>
            <a:chExt cx="1887055" cy="1592580"/>
          </a:xfrm>
          <a:solidFill>
            <a:schemeClr val="accent3">
              <a:lumMod val="75000"/>
            </a:schemeClr>
          </a:solidFill>
          <a:effectLst>
            <a:outerShdw blurRad="101600" dist="38100" dir="8100000" algn="tr" rotWithShape="0">
              <a:prstClr val="black">
                <a:alpha val="40000"/>
              </a:prstClr>
            </a:outerShdw>
          </a:effectLst>
        </p:grpSpPr>
        <p:sp>
          <p:nvSpPr>
            <p:cNvPr id="88" name="六边形 87"/>
            <p:cNvSpPr/>
            <p:nvPr/>
          </p:nvSpPr>
          <p:spPr>
            <a:xfrm>
              <a:off x="5927099" y="3207123"/>
              <a:ext cx="1887055" cy="1592580"/>
            </a:xfrm>
            <a:prstGeom prst="hexagon">
              <a:avLst/>
            </a:prstGeom>
            <a:solidFill>
              <a:schemeClr val="accent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00">
                <a:latin typeface="Arial" panose="020B0604020202020204" pitchFamily="34" charset="0"/>
                <a:ea typeface="微软雅黑" panose="020B0503020204020204" pitchFamily="34" charset="-122"/>
                <a:cs typeface="Arial" panose="020B0604020202020204" pitchFamily="34" charset="0"/>
              </a:endParaRPr>
            </a:p>
          </p:txBody>
        </p:sp>
        <p:sp>
          <p:nvSpPr>
            <p:cNvPr id="89" name="文本框 1"/>
            <p:cNvSpPr txBox="1"/>
            <p:nvPr/>
          </p:nvSpPr>
          <p:spPr>
            <a:xfrm>
              <a:off x="6291627" y="3451749"/>
              <a:ext cx="1157998" cy="1086492"/>
            </a:xfrm>
            <a:prstGeom prst="rect">
              <a:avLst/>
            </a:prstGeom>
            <a:noFill/>
            <a:ln w="38100">
              <a:noFill/>
            </a:ln>
          </p:spPr>
          <p:txBody>
            <a:bodyPr wrap="square" rtlCol="0">
              <a:spAutoFit/>
            </a:bodyPr>
            <a:lstStyle/>
            <a:p>
              <a:pPr algn="ctr"/>
              <a:r>
                <a:rPr lang="zh-CN" altLang="en-US" sz="2900" b="1" dirty="0">
                  <a:solidFill>
                    <a:schemeClr val="bg1"/>
                  </a:solidFill>
                  <a:latin typeface="微软雅黑" panose="020B0503020204020204" pitchFamily="34" charset="-122"/>
                  <a:ea typeface="微软雅黑" panose="020B0503020204020204" pitchFamily="34" charset="-122"/>
                </a:rPr>
                <a:t>添加标题</a:t>
              </a:r>
            </a:p>
          </p:txBody>
        </p:sp>
      </p:grpSp>
      <p:grpSp>
        <p:nvGrpSpPr>
          <p:cNvPr id="69" name="组合 68"/>
          <p:cNvGrpSpPr/>
          <p:nvPr/>
        </p:nvGrpSpPr>
        <p:grpSpPr>
          <a:xfrm>
            <a:off x="5492800" y="4718372"/>
            <a:ext cx="1090111" cy="953221"/>
            <a:chOff x="5525852" y="4683240"/>
            <a:chExt cx="1203960" cy="1051560"/>
          </a:xfrm>
          <a:solidFill>
            <a:schemeClr val="accent2">
              <a:lumMod val="75000"/>
            </a:schemeClr>
          </a:solidFill>
          <a:effectLst>
            <a:outerShdw blurRad="101600" dist="38100" dir="8100000" algn="tr" rotWithShape="0">
              <a:prstClr val="black">
                <a:alpha val="40000"/>
              </a:prstClr>
            </a:outerShdw>
          </a:effectLst>
        </p:grpSpPr>
        <p:sp>
          <p:nvSpPr>
            <p:cNvPr id="70" name="六边形 69"/>
            <p:cNvSpPr/>
            <p:nvPr/>
          </p:nvSpPr>
          <p:spPr>
            <a:xfrm>
              <a:off x="5525852" y="4683240"/>
              <a:ext cx="1203960" cy="1051560"/>
            </a:xfrm>
            <a:prstGeom prst="hexagon">
              <a:avLst/>
            </a:prstGeom>
            <a:solidFill>
              <a:schemeClr val="accent2"/>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sp>
          <p:nvSpPr>
            <p:cNvPr id="71" name="文本框 76"/>
            <p:cNvSpPr txBox="1"/>
            <p:nvPr/>
          </p:nvSpPr>
          <p:spPr>
            <a:xfrm>
              <a:off x="5693284" y="4855078"/>
              <a:ext cx="820724" cy="645103"/>
            </a:xfrm>
            <a:prstGeom prst="rect">
              <a:avLst/>
            </a:prstGeom>
            <a:noFill/>
            <a:ln w="38100">
              <a:noFill/>
            </a:ln>
          </p:spPr>
          <p:txBody>
            <a:bodyPr wrap="square" rtlCol="0">
              <a:spAutoFit/>
            </a:bodyPr>
            <a:lstStyle/>
            <a:p>
              <a:pPr algn="ctr"/>
              <a:r>
                <a:rPr lang="en-US" altLang="zh-CN" sz="3200" dirty="0">
                  <a:solidFill>
                    <a:schemeClr val="bg1"/>
                  </a:solidFill>
                  <a:latin typeface="Arial" panose="020B0604020202020204" pitchFamily="34" charset="0"/>
                  <a:ea typeface="微软雅黑" panose="020B0503020204020204" pitchFamily="34" charset="-122"/>
                  <a:cs typeface="Arial" panose="020B0604020202020204" pitchFamily="34" charset="0"/>
                </a:rPr>
                <a:t>04</a:t>
              </a:r>
              <a:endParaRPr lang="zh-CN" altLang="en-US" sz="3200" baseline="-3000" dirty="0">
                <a:solidFill>
                  <a:schemeClr val="bg1"/>
                </a:solidFill>
                <a:latin typeface="Arial" panose="020B0604020202020204" pitchFamily="34" charset="0"/>
                <a:ea typeface="微软雅黑" panose="020B0503020204020204" pitchFamily="34" charset="-122"/>
                <a:cs typeface="Arial" panose="020B0604020202020204" pitchFamily="34" charset="0"/>
              </a:endParaRPr>
            </a:p>
          </p:txBody>
        </p:sp>
      </p:grpSp>
      <p:sp>
        <p:nvSpPr>
          <p:cNvPr id="2" name="标题 1"/>
          <p:cNvSpPr>
            <a:spLocks noGrp="1"/>
          </p:cNvSpPr>
          <p:nvPr>
            <p:ph type="title"/>
          </p:nvPr>
        </p:nvSpPr>
        <p:spPr/>
        <p:txBody>
          <a:bodyPr/>
          <a:lstStyle/>
          <a:p>
            <a:r>
              <a:rPr lang="zh-CN" altLang="en-US" dirty="0"/>
              <a:t>单击此处添加标题</a:t>
            </a:r>
          </a:p>
        </p:txBody>
      </p:sp>
    </p:spTree>
    <p:extLst>
      <p:ext uri="{BB962C8B-B14F-4D97-AF65-F5344CB8AC3E}">
        <p14:creationId xmlns:p14="http://schemas.microsoft.com/office/powerpoint/2010/main" val="934681279"/>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350" fill="hold"/>
                                        <p:tgtEl>
                                          <p:spTgt spid="87"/>
                                        </p:tgtEl>
                                        <p:attrNameLst>
                                          <p:attrName>ppt_w</p:attrName>
                                        </p:attrNameLst>
                                      </p:cBhvr>
                                      <p:tavLst>
                                        <p:tav tm="0">
                                          <p:val>
                                            <p:fltVal val="0"/>
                                          </p:val>
                                        </p:tav>
                                        <p:tav tm="100000">
                                          <p:val>
                                            <p:strVal val="#ppt_w"/>
                                          </p:val>
                                        </p:tav>
                                      </p:tavLst>
                                    </p:anim>
                                    <p:anim calcmode="lin" valueType="num">
                                      <p:cBhvr>
                                        <p:cTn id="8" dur="350" fill="hold"/>
                                        <p:tgtEl>
                                          <p:spTgt spid="87"/>
                                        </p:tgtEl>
                                        <p:attrNameLst>
                                          <p:attrName>ppt_h</p:attrName>
                                        </p:attrNameLst>
                                      </p:cBhvr>
                                      <p:tavLst>
                                        <p:tav tm="0">
                                          <p:val>
                                            <p:fltVal val="0"/>
                                          </p:val>
                                        </p:tav>
                                        <p:tav tm="100000">
                                          <p:val>
                                            <p:strVal val="#ppt_h"/>
                                          </p:val>
                                        </p:tav>
                                      </p:tavLst>
                                    </p:anim>
                                    <p:anim calcmode="lin" valueType="num">
                                      <p:cBhvr>
                                        <p:cTn id="9" dur="350" fill="hold"/>
                                        <p:tgtEl>
                                          <p:spTgt spid="87"/>
                                        </p:tgtEl>
                                        <p:attrNameLst>
                                          <p:attrName>ppt_x</p:attrName>
                                        </p:attrNameLst>
                                      </p:cBhvr>
                                      <p:tavLst>
                                        <p:tav tm="0">
                                          <p:val>
                                            <p:fltVal val="0.5"/>
                                          </p:val>
                                        </p:tav>
                                        <p:tav tm="100000">
                                          <p:val>
                                            <p:strVal val="#ppt_x"/>
                                          </p:val>
                                        </p:tav>
                                      </p:tavLst>
                                    </p:anim>
                                    <p:anim calcmode="lin" valueType="num">
                                      <p:cBhvr>
                                        <p:cTn id="10" dur="350" fill="hold"/>
                                        <p:tgtEl>
                                          <p:spTgt spid="87"/>
                                        </p:tgtEl>
                                        <p:attrNameLst>
                                          <p:attrName>ppt_y</p:attrName>
                                        </p:attrNameLst>
                                      </p:cBhvr>
                                      <p:tavLst>
                                        <p:tav tm="0">
                                          <p:val>
                                            <p:fltVal val="0.5"/>
                                          </p:val>
                                        </p:tav>
                                        <p:tav tm="100000">
                                          <p:val>
                                            <p:strVal val="#ppt_y"/>
                                          </p:val>
                                        </p:tav>
                                      </p:tavLst>
                                    </p:anim>
                                  </p:childTnLst>
                                </p:cTn>
                              </p:par>
                              <p:par>
                                <p:cTn id="11" presetID="2" presetClass="entr" presetSubtype="1" fill="hold" nodeType="withEffect">
                                  <p:stCondLst>
                                    <p:cond delay="75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250" fill="hold"/>
                                        <p:tgtEl>
                                          <p:spTgt spid="57"/>
                                        </p:tgtEl>
                                        <p:attrNameLst>
                                          <p:attrName>ppt_x</p:attrName>
                                        </p:attrNameLst>
                                      </p:cBhvr>
                                      <p:tavLst>
                                        <p:tav tm="0">
                                          <p:val>
                                            <p:strVal val="#ppt_x"/>
                                          </p:val>
                                        </p:tav>
                                        <p:tav tm="100000">
                                          <p:val>
                                            <p:strVal val="#ppt_x"/>
                                          </p:val>
                                        </p:tav>
                                      </p:tavLst>
                                    </p:anim>
                                    <p:anim calcmode="lin" valueType="num">
                                      <p:cBhvr additive="base">
                                        <p:cTn id="14" dur="250" fill="hold"/>
                                        <p:tgtEl>
                                          <p:spTgt spid="57"/>
                                        </p:tgtEl>
                                        <p:attrNameLst>
                                          <p:attrName>ppt_y</p:attrName>
                                        </p:attrNameLst>
                                      </p:cBhvr>
                                      <p:tavLst>
                                        <p:tav tm="0">
                                          <p:val>
                                            <p:strVal val="0-#ppt_h/2"/>
                                          </p:val>
                                        </p:tav>
                                        <p:tav tm="100000">
                                          <p:val>
                                            <p:strVal val="#ppt_y"/>
                                          </p:val>
                                        </p:tav>
                                      </p:tavLst>
                                    </p:anim>
                                  </p:childTnLst>
                                </p:cTn>
                              </p:par>
                            </p:childTnLst>
                          </p:cTn>
                        </p:par>
                        <p:par>
                          <p:cTn id="15" fill="hold">
                            <p:stCondLst>
                              <p:cond delay="1000"/>
                            </p:stCondLst>
                            <p:childTnLst>
                              <p:par>
                                <p:cTn id="16" presetID="22" presetClass="entr" presetSubtype="2" fill="hold" nodeType="afterEffect">
                                  <p:stCondLst>
                                    <p:cond delay="250"/>
                                  </p:stCondLst>
                                  <p:childTnLst>
                                    <p:set>
                                      <p:cBhvr>
                                        <p:cTn id="17" dur="1" fill="hold">
                                          <p:stCondLst>
                                            <p:cond delay="0"/>
                                          </p:stCondLst>
                                        </p:cTn>
                                        <p:tgtEl>
                                          <p:spTgt spid="51"/>
                                        </p:tgtEl>
                                        <p:attrNameLst>
                                          <p:attrName>style.visibility</p:attrName>
                                        </p:attrNameLst>
                                      </p:cBhvr>
                                      <p:to>
                                        <p:strVal val="visible"/>
                                      </p:to>
                                    </p:set>
                                    <p:animEffect transition="in" filter="wipe(right)">
                                      <p:cBhvr>
                                        <p:cTn id="18" dur="500"/>
                                        <p:tgtEl>
                                          <p:spTgt spid="51"/>
                                        </p:tgtEl>
                                      </p:cBhvr>
                                    </p:animEffect>
                                  </p:childTnLst>
                                </p:cTn>
                              </p:par>
                            </p:childTnLst>
                          </p:cTn>
                        </p:par>
                        <p:par>
                          <p:cTn id="19" fill="hold">
                            <p:stCondLst>
                              <p:cond delay="1750"/>
                            </p:stCondLst>
                            <p:childTnLst>
                              <p:par>
                                <p:cTn id="20" presetID="22" presetClass="entr" presetSubtype="2" fill="hold" grpId="0" nodeType="after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wipe(right)">
                                      <p:cBhvr>
                                        <p:cTn id="22" dur="500"/>
                                        <p:tgtEl>
                                          <p:spTgt spid="72"/>
                                        </p:tgtEl>
                                      </p:cBhvr>
                                    </p:animEffect>
                                  </p:childTnLst>
                                </p:cTn>
                              </p:par>
                              <p:par>
                                <p:cTn id="23" presetID="22" presetClass="entr" presetSubtype="2" fill="hold" grpId="0" nodeType="withEffect">
                                  <p:stCondLst>
                                    <p:cond delay="0"/>
                                  </p:stCondLst>
                                  <p:childTnLst>
                                    <p:set>
                                      <p:cBhvr>
                                        <p:cTn id="24" dur="1" fill="hold">
                                          <p:stCondLst>
                                            <p:cond delay="0"/>
                                          </p:stCondLst>
                                        </p:cTn>
                                        <p:tgtEl>
                                          <p:spTgt spid="73"/>
                                        </p:tgtEl>
                                        <p:attrNameLst>
                                          <p:attrName>style.visibility</p:attrName>
                                        </p:attrNameLst>
                                      </p:cBhvr>
                                      <p:to>
                                        <p:strVal val="visible"/>
                                      </p:to>
                                    </p:set>
                                    <p:animEffect transition="in" filter="wipe(right)">
                                      <p:cBhvr>
                                        <p:cTn id="25" dur="500"/>
                                        <p:tgtEl>
                                          <p:spTgt spid="73"/>
                                        </p:tgtEl>
                                      </p:cBhvr>
                                    </p:animEffect>
                                  </p:childTnLst>
                                </p:cTn>
                              </p:par>
                            </p:childTnLst>
                          </p:cTn>
                        </p:par>
                        <p:par>
                          <p:cTn id="26" fill="hold">
                            <p:stCondLst>
                              <p:cond delay="2250"/>
                            </p:stCondLst>
                            <p:childTnLst>
                              <p:par>
                                <p:cTn id="27" presetID="2" presetClass="entr" presetSubtype="2" fill="hold" nodeType="afterEffect">
                                  <p:stCondLst>
                                    <p:cond delay="250"/>
                                  </p:stCondLst>
                                  <p:childTnLst>
                                    <p:set>
                                      <p:cBhvr>
                                        <p:cTn id="28" dur="1" fill="hold">
                                          <p:stCondLst>
                                            <p:cond delay="0"/>
                                          </p:stCondLst>
                                        </p:cTn>
                                        <p:tgtEl>
                                          <p:spTgt spid="54"/>
                                        </p:tgtEl>
                                        <p:attrNameLst>
                                          <p:attrName>style.visibility</p:attrName>
                                        </p:attrNameLst>
                                      </p:cBhvr>
                                      <p:to>
                                        <p:strVal val="visible"/>
                                      </p:to>
                                    </p:set>
                                    <p:anim calcmode="lin" valueType="num">
                                      <p:cBhvr additive="base">
                                        <p:cTn id="29" dur="250" fill="hold"/>
                                        <p:tgtEl>
                                          <p:spTgt spid="54"/>
                                        </p:tgtEl>
                                        <p:attrNameLst>
                                          <p:attrName>ppt_x</p:attrName>
                                        </p:attrNameLst>
                                      </p:cBhvr>
                                      <p:tavLst>
                                        <p:tav tm="0">
                                          <p:val>
                                            <p:strVal val="1+#ppt_w/2"/>
                                          </p:val>
                                        </p:tav>
                                        <p:tav tm="100000">
                                          <p:val>
                                            <p:strVal val="#ppt_x"/>
                                          </p:val>
                                        </p:tav>
                                      </p:tavLst>
                                    </p:anim>
                                    <p:anim calcmode="lin" valueType="num">
                                      <p:cBhvr additive="base">
                                        <p:cTn id="30" dur="250" fill="hold"/>
                                        <p:tgtEl>
                                          <p:spTgt spid="54"/>
                                        </p:tgtEl>
                                        <p:attrNameLst>
                                          <p:attrName>ppt_y</p:attrName>
                                        </p:attrNameLst>
                                      </p:cBhvr>
                                      <p:tavLst>
                                        <p:tav tm="0">
                                          <p:val>
                                            <p:strVal val="#ppt_y"/>
                                          </p:val>
                                        </p:tav>
                                        <p:tav tm="100000">
                                          <p:val>
                                            <p:strVal val="#ppt_y"/>
                                          </p:val>
                                        </p:tav>
                                      </p:tavLst>
                                    </p:anim>
                                  </p:childTnLst>
                                </p:cTn>
                              </p:par>
                            </p:childTnLst>
                          </p:cTn>
                        </p:par>
                        <p:par>
                          <p:cTn id="31" fill="hold">
                            <p:stCondLst>
                              <p:cond delay="2750"/>
                            </p:stCondLst>
                            <p:childTnLst>
                              <p:par>
                                <p:cTn id="32" presetID="22" presetClass="entr" presetSubtype="8" fill="hold" nodeType="afterEffect">
                                  <p:stCondLst>
                                    <p:cond delay="0"/>
                                  </p:stCondLst>
                                  <p:childTnLst>
                                    <p:set>
                                      <p:cBhvr>
                                        <p:cTn id="33" dur="1" fill="hold">
                                          <p:stCondLst>
                                            <p:cond delay="0"/>
                                          </p:stCondLst>
                                        </p:cTn>
                                        <p:tgtEl>
                                          <p:spTgt spid="84"/>
                                        </p:tgtEl>
                                        <p:attrNameLst>
                                          <p:attrName>style.visibility</p:attrName>
                                        </p:attrNameLst>
                                      </p:cBhvr>
                                      <p:to>
                                        <p:strVal val="visible"/>
                                      </p:to>
                                    </p:set>
                                    <p:animEffect transition="in" filter="wipe(left)">
                                      <p:cBhvr>
                                        <p:cTn id="34" dur="500"/>
                                        <p:tgtEl>
                                          <p:spTgt spid="84"/>
                                        </p:tgtEl>
                                      </p:cBhvr>
                                    </p:animEffect>
                                  </p:childTnLst>
                                </p:cTn>
                              </p:par>
                            </p:childTnLst>
                          </p:cTn>
                        </p:par>
                        <p:par>
                          <p:cTn id="35" fill="hold">
                            <p:stCondLst>
                              <p:cond delay="3250"/>
                            </p:stCondLst>
                            <p:childTnLst>
                              <p:par>
                                <p:cTn id="36" presetID="22" presetClass="entr" presetSubtype="8" fill="hold" grpId="0" nodeType="after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wipe(left)">
                                      <p:cBhvr>
                                        <p:cTn id="38" dur="500"/>
                                        <p:tgtEl>
                                          <p:spTgt spid="78"/>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wipe(left)">
                                      <p:cBhvr>
                                        <p:cTn id="41" dur="500"/>
                                        <p:tgtEl>
                                          <p:spTgt spid="79"/>
                                        </p:tgtEl>
                                      </p:cBhvr>
                                    </p:animEffect>
                                  </p:childTnLst>
                                </p:cTn>
                              </p:par>
                            </p:childTnLst>
                          </p:cTn>
                        </p:par>
                        <p:par>
                          <p:cTn id="42" fill="hold">
                            <p:stCondLst>
                              <p:cond delay="3750"/>
                            </p:stCondLst>
                            <p:childTnLst>
                              <p:par>
                                <p:cTn id="43" presetID="2" presetClass="entr" presetSubtype="2" fill="hold" nodeType="afterEffect">
                                  <p:stCondLst>
                                    <p:cond delay="250"/>
                                  </p:stCondLst>
                                  <p:childTnLst>
                                    <p:set>
                                      <p:cBhvr>
                                        <p:cTn id="44" dur="1" fill="hold">
                                          <p:stCondLst>
                                            <p:cond delay="0"/>
                                          </p:stCondLst>
                                        </p:cTn>
                                        <p:tgtEl>
                                          <p:spTgt spid="60"/>
                                        </p:tgtEl>
                                        <p:attrNameLst>
                                          <p:attrName>style.visibility</p:attrName>
                                        </p:attrNameLst>
                                      </p:cBhvr>
                                      <p:to>
                                        <p:strVal val="visible"/>
                                      </p:to>
                                    </p:set>
                                    <p:anim calcmode="lin" valueType="num">
                                      <p:cBhvr additive="base">
                                        <p:cTn id="45" dur="250" fill="hold"/>
                                        <p:tgtEl>
                                          <p:spTgt spid="60"/>
                                        </p:tgtEl>
                                        <p:attrNameLst>
                                          <p:attrName>ppt_x</p:attrName>
                                        </p:attrNameLst>
                                      </p:cBhvr>
                                      <p:tavLst>
                                        <p:tav tm="0">
                                          <p:val>
                                            <p:strVal val="1+#ppt_w/2"/>
                                          </p:val>
                                        </p:tav>
                                        <p:tav tm="100000">
                                          <p:val>
                                            <p:strVal val="#ppt_x"/>
                                          </p:val>
                                        </p:tav>
                                      </p:tavLst>
                                    </p:anim>
                                    <p:anim calcmode="lin" valueType="num">
                                      <p:cBhvr additive="base">
                                        <p:cTn id="46" dur="250" fill="hold"/>
                                        <p:tgtEl>
                                          <p:spTgt spid="60"/>
                                        </p:tgtEl>
                                        <p:attrNameLst>
                                          <p:attrName>ppt_y</p:attrName>
                                        </p:attrNameLst>
                                      </p:cBhvr>
                                      <p:tavLst>
                                        <p:tav tm="0">
                                          <p:val>
                                            <p:strVal val="#ppt_y"/>
                                          </p:val>
                                        </p:tav>
                                        <p:tav tm="100000">
                                          <p:val>
                                            <p:strVal val="#ppt_y"/>
                                          </p:val>
                                        </p:tav>
                                      </p:tavLst>
                                    </p:anim>
                                  </p:childTnLst>
                                </p:cTn>
                              </p:par>
                            </p:childTnLst>
                          </p:cTn>
                        </p:par>
                        <p:par>
                          <p:cTn id="47" fill="hold">
                            <p:stCondLst>
                              <p:cond delay="4250"/>
                            </p:stCondLst>
                            <p:childTnLst>
                              <p:par>
                                <p:cTn id="48" presetID="22" presetClass="entr" presetSubtype="8" fill="hold" nodeType="after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wipe(left)">
                                      <p:cBhvr>
                                        <p:cTn id="50" dur="500"/>
                                        <p:tgtEl>
                                          <p:spTgt spid="47"/>
                                        </p:tgtEl>
                                      </p:cBhvr>
                                    </p:animEffect>
                                  </p:childTnLst>
                                </p:cTn>
                              </p:par>
                            </p:childTnLst>
                          </p:cTn>
                        </p:par>
                        <p:par>
                          <p:cTn id="51" fill="hold">
                            <p:stCondLst>
                              <p:cond delay="4750"/>
                            </p:stCondLst>
                            <p:childTnLst>
                              <p:par>
                                <p:cTn id="52" presetID="22" presetClass="entr" presetSubtype="8" fill="hold" grpId="0" nodeType="afterEffect">
                                  <p:stCondLst>
                                    <p:cond delay="0"/>
                                  </p:stCondLst>
                                  <p:childTnLst>
                                    <p:set>
                                      <p:cBhvr>
                                        <p:cTn id="53" dur="1" fill="hold">
                                          <p:stCondLst>
                                            <p:cond delay="0"/>
                                          </p:stCondLst>
                                        </p:cTn>
                                        <p:tgtEl>
                                          <p:spTgt spid="80"/>
                                        </p:tgtEl>
                                        <p:attrNameLst>
                                          <p:attrName>style.visibility</p:attrName>
                                        </p:attrNameLst>
                                      </p:cBhvr>
                                      <p:to>
                                        <p:strVal val="visible"/>
                                      </p:to>
                                    </p:set>
                                    <p:animEffect transition="in" filter="wipe(left)">
                                      <p:cBhvr>
                                        <p:cTn id="54" dur="500"/>
                                        <p:tgtEl>
                                          <p:spTgt spid="80"/>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81"/>
                                        </p:tgtEl>
                                        <p:attrNameLst>
                                          <p:attrName>style.visibility</p:attrName>
                                        </p:attrNameLst>
                                      </p:cBhvr>
                                      <p:to>
                                        <p:strVal val="visible"/>
                                      </p:to>
                                    </p:set>
                                    <p:animEffect transition="in" filter="wipe(left)">
                                      <p:cBhvr>
                                        <p:cTn id="57" dur="500"/>
                                        <p:tgtEl>
                                          <p:spTgt spid="81"/>
                                        </p:tgtEl>
                                      </p:cBhvr>
                                    </p:animEffect>
                                  </p:childTnLst>
                                </p:cTn>
                              </p:par>
                            </p:childTnLst>
                          </p:cTn>
                        </p:par>
                        <p:par>
                          <p:cTn id="58" fill="hold">
                            <p:stCondLst>
                              <p:cond delay="5250"/>
                            </p:stCondLst>
                            <p:childTnLst>
                              <p:par>
                                <p:cTn id="59" presetID="2" presetClass="entr" presetSubtype="4" fill="hold" nodeType="afterEffect">
                                  <p:stCondLst>
                                    <p:cond delay="250"/>
                                  </p:stCondLst>
                                  <p:childTnLst>
                                    <p:set>
                                      <p:cBhvr>
                                        <p:cTn id="60" dur="1" fill="hold">
                                          <p:stCondLst>
                                            <p:cond delay="0"/>
                                          </p:stCondLst>
                                        </p:cTn>
                                        <p:tgtEl>
                                          <p:spTgt spid="69"/>
                                        </p:tgtEl>
                                        <p:attrNameLst>
                                          <p:attrName>style.visibility</p:attrName>
                                        </p:attrNameLst>
                                      </p:cBhvr>
                                      <p:to>
                                        <p:strVal val="visible"/>
                                      </p:to>
                                    </p:set>
                                    <p:anim calcmode="lin" valueType="num">
                                      <p:cBhvr additive="base">
                                        <p:cTn id="61" dur="250" fill="hold"/>
                                        <p:tgtEl>
                                          <p:spTgt spid="69"/>
                                        </p:tgtEl>
                                        <p:attrNameLst>
                                          <p:attrName>ppt_x</p:attrName>
                                        </p:attrNameLst>
                                      </p:cBhvr>
                                      <p:tavLst>
                                        <p:tav tm="0">
                                          <p:val>
                                            <p:strVal val="#ppt_x"/>
                                          </p:val>
                                        </p:tav>
                                        <p:tav tm="100000">
                                          <p:val>
                                            <p:strVal val="#ppt_x"/>
                                          </p:val>
                                        </p:tav>
                                      </p:tavLst>
                                    </p:anim>
                                    <p:anim calcmode="lin" valueType="num">
                                      <p:cBhvr additive="base">
                                        <p:cTn id="62" dur="250" fill="hold"/>
                                        <p:tgtEl>
                                          <p:spTgt spid="69"/>
                                        </p:tgtEl>
                                        <p:attrNameLst>
                                          <p:attrName>ppt_y</p:attrName>
                                        </p:attrNameLst>
                                      </p:cBhvr>
                                      <p:tavLst>
                                        <p:tav tm="0">
                                          <p:val>
                                            <p:strVal val="1+#ppt_h/2"/>
                                          </p:val>
                                        </p:tav>
                                        <p:tav tm="100000">
                                          <p:val>
                                            <p:strVal val="#ppt_y"/>
                                          </p:val>
                                        </p:tav>
                                      </p:tavLst>
                                    </p:anim>
                                  </p:childTnLst>
                                </p:cTn>
                              </p:par>
                            </p:childTnLst>
                          </p:cTn>
                        </p:par>
                        <p:par>
                          <p:cTn id="63" fill="hold">
                            <p:stCondLst>
                              <p:cond delay="5750"/>
                            </p:stCondLst>
                            <p:childTnLst>
                              <p:par>
                                <p:cTn id="64" presetID="22" presetClass="entr" presetSubtype="8" fill="hold" nodeType="after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wipe(left)">
                                      <p:cBhvr>
                                        <p:cTn id="66" dur="500"/>
                                        <p:tgtEl>
                                          <p:spTgt spid="48"/>
                                        </p:tgtEl>
                                      </p:cBhvr>
                                    </p:animEffect>
                                  </p:childTnLst>
                                </p:cTn>
                              </p:par>
                            </p:childTnLst>
                          </p:cTn>
                        </p:par>
                        <p:par>
                          <p:cTn id="67" fill="hold">
                            <p:stCondLst>
                              <p:cond delay="6250"/>
                            </p:stCondLst>
                            <p:childTnLst>
                              <p:par>
                                <p:cTn id="68" presetID="22" presetClass="entr" presetSubtype="8" fill="hold" grpId="0" nodeType="after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83"/>
                                        </p:tgtEl>
                                        <p:attrNameLst>
                                          <p:attrName>style.visibility</p:attrName>
                                        </p:attrNameLst>
                                      </p:cBhvr>
                                      <p:to>
                                        <p:strVal val="visible"/>
                                      </p:to>
                                    </p:set>
                                    <p:animEffect transition="in" filter="wipe(left)">
                                      <p:cBhvr>
                                        <p:cTn id="73" dur="500"/>
                                        <p:tgtEl>
                                          <p:spTgt spid="83"/>
                                        </p:tgtEl>
                                      </p:cBhvr>
                                    </p:animEffect>
                                  </p:childTnLst>
                                </p:cTn>
                              </p:par>
                            </p:childTnLst>
                          </p:cTn>
                        </p:par>
                        <p:par>
                          <p:cTn id="74" fill="hold">
                            <p:stCondLst>
                              <p:cond delay="6750"/>
                            </p:stCondLst>
                            <p:childTnLst>
                              <p:par>
                                <p:cTn id="75" presetID="2" presetClass="entr" presetSubtype="8" fill="hold" nodeType="afterEffect">
                                  <p:stCondLst>
                                    <p:cond delay="250"/>
                                  </p:stCondLst>
                                  <p:childTnLst>
                                    <p:set>
                                      <p:cBhvr>
                                        <p:cTn id="76" dur="1" fill="hold">
                                          <p:stCondLst>
                                            <p:cond delay="0"/>
                                          </p:stCondLst>
                                        </p:cTn>
                                        <p:tgtEl>
                                          <p:spTgt spid="63"/>
                                        </p:tgtEl>
                                        <p:attrNameLst>
                                          <p:attrName>style.visibility</p:attrName>
                                        </p:attrNameLst>
                                      </p:cBhvr>
                                      <p:to>
                                        <p:strVal val="visible"/>
                                      </p:to>
                                    </p:set>
                                    <p:anim calcmode="lin" valueType="num">
                                      <p:cBhvr additive="base">
                                        <p:cTn id="77" dur="250" fill="hold"/>
                                        <p:tgtEl>
                                          <p:spTgt spid="63"/>
                                        </p:tgtEl>
                                        <p:attrNameLst>
                                          <p:attrName>ppt_x</p:attrName>
                                        </p:attrNameLst>
                                      </p:cBhvr>
                                      <p:tavLst>
                                        <p:tav tm="0">
                                          <p:val>
                                            <p:strVal val="0-#ppt_w/2"/>
                                          </p:val>
                                        </p:tav>
                                        <p:tav tm="100000">
                                          <p:val>
                                            <p:strVal val="#ppt_x"/>
                                          </p:val>
                                        </p:tav>
                                      </p:tavLst>
                                    </p:anim>
                                    <p:anim calcmode="lin" valueType="num">
                                      <p:cBhvr additive="base">
                                        <p:cTn id="78" dur="250" fill="hold"/>
                                        <p:tgtEl>
                                          <p:spTgt spid="63"/>
                                        </p:tgtEl>
                                        <p:attrNameLst>
                                          <p:attrName>ppt_y</p:attrName>
                                        </p:attrNameLst>
                                      </p:cBhvr>
                                      <p:tavLst>
                                        <p:tav tm="0">
                                          <p:val>
                                            <p:strVal val="#ppt_y"/>
                                          </p:val>
                                        </p:tav>
                                        <p:tav tm="100000">
                                          <p:val>
                                            <p:strVal val="#ppt_y"/>
                                          </p:val>
                                        </p:tav>
                                      </p:tavLst>
                                    </p:anim>
                                  </p:childTnLst>
                                </p:cTn>
                              </p:par>
                            </p:childTnLst>
                          </p:cTn>
                        </p:par>
                        <p:par>
                          <p:cTn id="79" fill="hold">
                            <p:stCondLst>
                              <p:cond delay="7250"/>
                            </p:stCondLst>
                            <p:childTnLst>
                              <p:par>
                                <p:cTn id="80" presetID="22" presetClass="entr" presetSubtype="2" fill="hold" nodeType="afterEffect">
                                  <p:stCondLst>
                                    <p:cond delay="0"/>
                                  </p:stCondLst>
                                  <p:childTnLst>
                                    <p:set>
                                      <p:cBhvr>
                                        <p:cTn id="81" dur="1" fill="hold">
                                          <p:stCondLst>
                                            <p:cond delay="0"/>
                                          </p:stCondLst>
                                        </p:cTn>
                                        <p:tgtEl>
                                          <p:spTgt spid="49"/>
                                        </p:tgtEl>
                                        <p:attrNameLst>
                                          <p:attrName>style.visibility</p:attrName>
                                        </p:attrNameLst>
                                      </p:cBhvr>
                                      <p:to>
                                        <p:strVal val="visible"/>
                                      </p:to>
                                    </p:set>
                                    <p:animEffect transition="in" filter="wipe(right)">
                                      <p:cBhvr>
                                        <p:cTn id="82" dur="250"/>
                                        <p:tgtEl>
                                          <p:spTgt spid="49"/>
                                        </p:tgtEl>
                                      </p:cBhvr>
                                    </p:animEffect>
                                  </p:childTnLst>
                                </p:cTn>
                              </p:par>
                            </p:childTnLst>
                          </p:cTn>
                        </p:par>
                        <p:par>
                          <p:cTn id="83" fill="hold">
                            <p:stCondLst>
                              <p:cond delay="7500"/>
                            </p:stCondLst>
                            <p:childTnLst>
                              <p:par>
                                <p:cTn id="84" presetID="22" presetClass="entr" presetSubtype="2" fill="hold" grpId="0" nodeType="after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wipe(right)">
                                      <p:cBhvr>
                                        <p:cTn id="86" dur="500"/>
                                        <p:tgtEl>
                                          <p:spTgt spid="76"/>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77"/>
                                        </p:tgtEl>
                                        <p:attrNameLst>
                                          <p:attrName>style.visibility</p:attrName>
                                        </p:attrNameLst>
                                      </p:cBhvr>
                                      <p:to>
                                        <p:strVal val="visible"/>
                                      </p:to>
                                    </p:set>
                                    <p:animEffect transition="in" filter="wipe(right)">
                                      <p:cBhvr>
                                        <p:cTn id="89" dur="500"/>
                                        <p:tgtEl>
                                          <p:spTgt spid="77"/>
                                        </p:tgtEl>
                                      </p:cBhvr>
                                    </p:animEffect>
                                  </p:childTnLst>
                                </p:cTn>
                              </p:par>
                            </p:childTnLst>
                          </p:cTn>
                        </p:par>
                        <p:par>
                          <p:cTn id="90" fill="hold">
                            <p:stCondLst>
                              <p:cond delay="8000"/>
                            </p:stCondLst>
                            <p:childTnLst>
                              <p:par>
                                <p:cTn id="91" presetID="2" presetClass="entr" presetSubtype="8" fill="hold" nodeType="afterEffect">
                                  <p:stCondLst>
                                    <p:cond delay="250"/>
                                  </p:stCondLst>
                                  <p:childTnLst>
                                    <p:set>
                                      <p:cBhvr>
                                        <p:cTn id="92" dur="1" fill="hold">
                                          <p:stCondLst>
                                            <p:cond delay="0"/>
                                          </p:stCondLst>
                                        </p:cTn>
                                        <p:tgtEl>
                                          <p:spTgt spid="66"/>
                                        </p:tgtEl>
                                        <p:attrNameLst>
                                          <p:attrName>style.visibility</p:attrName>
                                        </p:attrNameLst>
                                      </p:cBhvr>
                                      <p:to>
                                        <p:strVal val="visible"/>
                                      </p:to>
                                    </p:set>
                                    <p:anim calcmode="lin" valueType="num">
                                      <p:cBhvr additive="base">
                                        <p:cTn id="93" dur="250" fill="hold"/>
                                        <p:tgtEl>
                                          <p:spTgt spid="66"/>
                                        </p:tgtEl>
                                        <p:attrNameLst>
                                          <p:attrName>ppt_x</p:attrName>
                                        </p:attrNameLst>
                                      </p:cBhvr>
                                      <p:tavLst>
                                        <p:tav tm="0">
                                          <p:val>
                                            <p:strVal val="0-#ppt_w/2"/>
                                          </p:val>
                                        </p:tav>
                                        <p:tav tm="100000">
                                          <p:val>
                                            <p:strVal val="#ppt_x"/>
                                          </p:val>
                                        </p:tav>
                                      </p:tavLst>
                                    </p:anim>
                                    <p:anim calcmode="lin" valueType="num">
                                      <p:cBhvr additive="base">
                                        <p:cTn id="94" dur="250" fill="hold"/>
                                        <p:tgtEl>
                                          <p:spTgt spid="66"/>
                                        </p:tgtEl>
                                        <p:attrNameLst>
                                          <p:attrName>ppt_y</p:attrName>
                                        </p:attrNameLst>
                                      </p:cBhvr>
                                      <p:tavLst>
                                        <p:tav tm="0">
                                          <p:val>
                                            <p:strVal val="#ppt_y"/>
                                          </p:val>
                                        </p:tav>
                                        <p:tav tm="100000">
                                          <p:val>
                                            <p:strVal val="#ppt_y"/>
                                          </p:val>
                                        </p:tav>
                                      </p:tavLst>
                                    </p:anim>
                                  </p:childTnLst>
                                </p:cTn>
                              </p:par>
                            </p:childTnLst>
                          </p:cTn>
                        </p:par>
                        <p:par>
                          <p:cTn id="95" fill="hold">
                            <p:stCondLst>
                              <p:cond delay="8500"/>
                            </p:stCondLst>
                            <p:childTnLst>
                              <p:par>
                                <p:cTn id="96" presetID="22" presetClass="entr" presetSubtype="2" fill="hold" nodeType="afterEffect">
                                  <p:stCondLst>
                                    <p:cond delay="0"/>
                                  </p:stCondLst>
                                  <p:childTnLst>
                                    <p:set>
                                      <p:cBhvr>
                                        <p:cTn id="97" dur="1" fill="hold">
                                          <p:stCondLst>
                                            <p:cond delay="0"/>
                                          </p:stCondLst>
                                        </p:cTn>
                                        <p:tgtEl>
                                          <p:spTgt spid="50"/>
                                        </p:tgtEl>
                                        <p:attrNameLst>
                                          <p:attrName>style.visibility</p:attrName>
                                        </p:attrNameLst>
                                      </p:cBhvr>
                                      <p:to>
                                        <p:strVal val="visible"/>
                                      </p:to>
                                    </p:set>
                                    <p:animEffect transition="in" filter="wipe(right)">
                                      <p:cBhvr>
                                        <p:cTn id="98" dur="250"/>
                                        <p:tgtEl>
                                          <p:spTgt spid="50"/>
                                        </p:tgtEl>
                                      </p:cBhvr>
                                    </p:animEffect>
                                  </p:childTnLst>
                                </p:cTn>
                              </p:par>
                            </p:childTnLst>
                          </p:cTn>
                        </p:par>
                        <p:par>
                          <p:cTn id="99" fill="hold">
                            <p:stCondLst>
                              <p:cond delay="8750"/>
                            </p:stCondLst>
                            <p:childTnLst>
                              <p:par>
                                <p:cTn id="100" presetID="22" presetClass="entr" presetSubtype="2" fill="hold" grpId="0" nodeType="after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wipe(right)">
                                      <p:cBhvr>
                                        <p:cTn id="102" dur="500"/>
                                        <p:tgtEl>
                                          <p:spTgt spid="74"/>
                                        </p:tgtEl>
                                      </p:cBhvr>
                                    </p:animEffect>
                                  </p:childTnLst>
                                </p:cTn>
                              </p:par>
                              <p:par>
                                <p:cTn id="103" presetID="22" presetClass="entr" presetSubtype="2" fill="hold" grpId="0" nodeType="with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wipe(right)">
                                      <p:cBhvr>
                                        <p:cTn id="105"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73" grpId="0"/>
      <p:bldP spid="74" grpId="0"/>
      <p:bldP spid="75" grpId="0"/>
      <p:bldP spid="76" grpId="0"/>
      <p:bldP spid="77" grpId="0"/>
      <p:bldP spid="78" grpId="0"/>
      <p:bldP spid="79" grpId="0"/>
      <p:bldP spid="80" grpId="0"/>
      <p:bldP spid="81" grpId="0"/>
      <p:bldP spid="82" grpId="0"/>
      <p:bldP spid="8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p:cNvSpPr txBox="1"/>
          <p:nvPr/>
        </p:nvSpPr>
        <p:spPr>
          <a:xfrm>
            <a:off x="1368559" y="4687734"/>
            <a:ext cx="1123074" cy="615495"/>
          </a:xfrm>
          <a:prstGeom prst="rect">
            <a:avLst/>
          </a:prstGeom>
          <a:noFill/>
        </p:spPr>
        <p:txBody>
          <a:bodyPr wrap="square" lIns="91382" tIns="45691" rIns="91382" bIns="45691" rtlCol="0" anchor="ctr">
            <a:spAutoFit/>
          </a:bodyPr>
          <a:lstStyle>
            <a:defPPr>
              <a:defRPr lang="zh-CN"/>
            </a:defPPr>
            <a:lvl1pPr algn="ct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sz="1700" dirty="0">
                <a:solidFill>
                  <a:schemeClr val="tx1">
                    <a:lumMod val="50000"/>
                    <a:lumOff val="50000"/>
                  </a:schemeClr>
                </a:solidFill>
              </a:rPr>
              <a:t>点击添加</a:t>
            </a:r>
            <a:endParaRPr lang="en-US" altLang="zh-CN" sz="1700" dirty="0">
              <a:solidFill>
                <a:schemeClr val="tx1">
                  <a:lumMod val="50000"/>
                  <a:lumOff val="50000"/>
                </a:schemeClr>
              </a:solidFill>
            </a:endParaRPr>
          </a:p>
          <a:p>
            <a:r>
              <a:rPr lang="zh-CN" altLang="en-US" sz="1700" dirty="0">
                <a:solidFill>
                  <a:schemeClr val="tx1">
                    <a:lumMod val="50000"/>
                    <a:lumOff val="50000"/>
                  </a:schemeClr>
                </a:solidFill>
              </a:rPr>
              <a:t>文字</a:t>
            </a:r>
          </a:p>
        </p:txBody>
      </p:sp>
      <p:sp>
        <p:nvSpPr>
          <p:cNvPr id="26" name="TextBox 25"/>
          <p:cNvSpPr txBox="1"/>
          <p:nvPr/>
        </p:nvSpPr>
        <p:spPr>
          <a:xfrm>
            <a:off x="2832091" y="3208125"/>
            <a:ext cx="1591020" cy="877105"/>
          </a:xfrm>
          <a:prstGeom prst="rect">
            <a:avLst/>
          </a:prstGeom>
          <a:noFill/>
        </p:spPr>
        <p:txBody>
          <a:bodyPr wrap="square" lIns="91382" tIns="45691" rIns="91382" bIns="45691" rtlCol="0" anchor="ctr">
            <a:spAutoFit/>
          </a:bodyPr>
          <a:lstStyle/>
          <a:p>
            <a:pPr algn="ctr"/>
            <a:r>
              <a:rPr lang="zh-CN" altLang="en-US" sz="1700" dirty="0">
                <a:solidFill>
                  <a:schemeClr val="tx1">
                    <a:lumMod val="50000"/>
                    <a:lumOff val="50000"/>
                  </a:schemeClr>
                </a:solidFill>
                <a:latin typeface="微软雅黑" pitchFamily="34" charset="-122"/>
                <a:ea typeface="微软雅黑" pitchFamily="34" charset="-122"/>
              </a:rPr>
              <a:t>点击添加</a:t>
            </a:r>
            <a:endParaRPr lang="en-US" altLang="zh-CN" sz="1700" dirty="0">
              <a:solidFill>
                <a:schemeClr val="tx1">
                  <a:lumMod val="50000"/>
                  <a:lumOff val="50000"/>
                </a:schemeClr>
              </a:solidFill>
              <a:latin typeface="微软雅黑" pitchFamily="34" charset="-122"/>
              <a:ea typeface="微软雅黑" pitchFamily="34" charset="-122"/>
            </a:endParaRPr>
          </a:p>
          <a:p>
            <a:pPr algn="ctr"/>
            <a:r>
              <a:rPr lang="zh-CN" altLang="en-US" sz="1700" dirty="0">
                <a:solidFill>
                  <a:schemeClr val="tx1">
                    <a:lumMod val="50000"/>
                    <a:lumOff val="50000"/>
                  </a:schemeClr>
                </a:solidFill>
                <a:latin typeface="微软雅黑" pitchFamily="34" charset="-122"/>
                <a:ea typeface="微软雅黑" pitchFamily="34" charset="-122"/>
              </a:rPr>
              <a:t>文字点击添加</a:t>
            </a:r>
            <a:endParaRPr lang="en-US" altLang="zh-CN" sz="1700" dirty="0">
              <a:solidFill>
                <a:schemeClr val="tx1">
                  <a:lumMod val="50000"/>
                  <a:lumOff val="50000"/>
                </a:schemeClr>
              </a:solidFill>
              <a:latin typeface="微软雅黑" pitchFamily="34" charset="-122"/>
              <a:ea typeface="微软雅黑" pitchFamily="34" charset="-122"/>
            </a:endParaRPr>
          </a:p>
          <a:p>
            <a:pPr algn="ctr"/>
            <a:r>
              <a:rPr lang="zh-CN" altLang="en-US" sz="1700" dirty="0">
                <a:solidFill>
                  <a:schemeClr val="tx1">
                    <a:lumMod val="50000"/>
                    <a:lumOff val="50000"/>
                  </a:schemeClr>
                </a:solidFill>
                <a:latin typeface="微软雅黑" pitchFamily="34" charset="-122"/>
                <a:ea typeface="微软雅黑" pitchFamily="34" charset="-122"/>
              </a:rPr>
              <a:t>文字</a:t>
            </a:r>
          </a:p>
        </p:txBody>
      </p:sp>
      <p:sp>
        <p:nvSpPr>
          <p:cNvPr id="27" name="TextBox 26"/>
          <p:cNvSpPr txBox="1"/>
          <p:nvPr/>
        </p:nvSpPr>
        <p:spPr>
          <a:xfrm>
            <a:off x="4810719" y="4453900"/>
            <a:ext cx="1123074" cy="615495"/>
          </a:xfrm>
          <a:prstGeom prst="rect">
            <a:avLst/>
          </a:prstGeom>
          <a:noFill/>
        </p:spPr>
        <p:txBody>
          <a:bodyPr wrap="square" lIns="91382" tIns="45691" rIns="91382" bIns="45691" rtlCol="0"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stStyle>
          <a:p>
            <a:r>
              <a:rPr lang="zh-CN" altLang="en-US" sz="1700" dirty="0">
                <a:solidFill>
                  <a:schemeClr val="tx1">
                    <a:lumMod val="50000"/>
                    <a:lumOff val="50000"/>
                  </a:schemeClr>
                </a:solidFill>
              </a:rPr>
              <a:t>点击添加</a:t>
            </a:r>
            <a:endParaRPr lang="en-US" altLang="zh-CN" sz="1700" dirty="0">
              <a:solidFill>
                <a:schemeClr val="tx1">
                  <a:lumMod val="50000"/>
                  <a:lumOff val="50000"/>
                </a:schemeClr>
              </a:solidFill>
            </a:endParaRPr>
          </a:p>
          <a:p>
            <a:r>
              <a:rPr lang="zh-CN" altLang="en-US" sz="1700" dirty="0">
                <a:solidFill>
                  <a:schemeClr val="tx1">
                    <a:lumMod val="50000"/>
                    <a:lumOff val="50000"/>
                  </a:schemeClr>
                </a:solidFill>
              </a:rPr>
              <a:t>文字</a:t>
            </a:r>
          </a:p>
        </p:txBody>
      </p:sp>
      <p:sp>
        <p:nvSpPr>
          <p:cNvPr id="37" name="TextBox 36"/>
          <p:cNvSpPr txBox="1"/>
          <p:nvPr/>
        </p:nvSpPr>
        <p:spPr>
          <a:xfrm>
            <a:off x="6252552" y="3372663"/>
            <a:ext cx="1591020" cy="615495"/>
          </a:xfrm>
          <a:prstGeom prst="rect">
            <a:avLst/>
          </a:prstGeom>
          <a:noFill/>
        </p:spPr>
        <p:txBody>
          <a:bodyPr wrap="square" lIns="91382" tIns="45691" rIns="91382" bIns="45691" rtlCol="0" anchor="ctr">
            <a:spAutoFit/>
          </a:bodyPr>
          <a:lstStyle/>
          <a:p>
            <a:pPr algn="ctr"/>
            <a:r>
              <a:rPr lang="zh-CN" altLang="en-US" sz="1700" dirty="0">
                <a:solidFill>
                  <a:schemeClr val="tx1">
                    <a:lumMod val="50000"/>
                    <a:lumOff val="50000"/>
                  </a:schemeClr>
                </a:solidFill>
                <a:latin typeface="微软雅黑" pitchFamily="34" charset="-122"/>
                <a:ea typeface="微软雅黑" pitchFamily="34" charset="-122"/>
              </a:rPr>
              <a:t>点击添加</a:t>
            </a:r>
            <a:endParaRPr lang="en-US" altLang="zh-CN" sz="1700" dirty="0">
              <a:solidFill>
                <a:schemeClr val="tx1">
                  <a:lumMod val="50000"/>
                  <a:lumOff val="50000"/>
                </a:schemeClr>
              </a:solidFill>
              <a:latin typeface="微软雅黑" pitchFamily="34" charset="-122"/>
              <a:ea typeface="微软雅黑" pitchFamily="34" charset="-122"/>
            </a:endParaRPr>
          </a:p>
          <a:p>
            <a:pPr algn="ctr"/>
            <a:r>
              <a:rPr lang="zh-CN" altLang="en-US" sz="1700" dirty="0">
                <a:solidFill>
                  <a:schemeClr val="tx1">
                    <a:lumMod val="50000"/>
                    <a:lumOff val="50000"/>
                  </a:schemeClr>
                </a:solidFill>
                <a:latin typeface="微软雅黑" pitchFamily="34" charset="-122"/>
                <a:ea typeface="微软雅黑" pitchFamily="34" charset="-122"/>
              </a:rPr>
              <a:t>文字点击</a:t>
            </a:r>
          </a:p>
        </p:txBody>
      </p:sp>
      <p:sp>
        <p:nvSpPr>
          <p:cNvPr id="38" name="矩形 37"/>
          <p:cNvSpPr/>
          <p:nvPr/>
        </p:nvSpPr>
        <p:spPr>
          <a:xfrm>
            <a:off x="8605312" y="2444677"/>
            <a:ext cx="2590601" cy="3507841"/>
          </a:xfrm>
          <a:prstGeom prst="rect">
            <a:avLst/>
          </a:prstGeom>
        </p:spPr>
        <p:txBody>
          <a:bodyPr wrap="square" lIns="91382" tIns="45691" rIns="91382" bIns="45691">
            <a:spAutoFit/>
          </a:bodyPr>
          <a:lstStyle/>
          <a:p>
            <a:pPr>
              <a:lnSpc>
                <a:spcPct val="150000"/>
              </a:lnSpc>
            </a:pPr>
            <a:r>
              <a:rPr lang="zh-CN" altLang="en-US" sz="2000" b="1" dirty="0">
                <a:solidFill>
                  <a:schemeClr val="tx1">
                    <a:lumMod val="50000"/>
                    <a:lumOff val="50000"/>
                  </a:schemeClr>
                </a:solidFill>
                <a:latin typeface="微软雅黑" pitchFamily="34" charset="-122"/>
                <a:ea typeface="微软雅黑" pitchFamily="34" charset="-122"/>
              </a:rPr>
              <a:t>点击添加小标题</a:t>
            </a:r>
            <a:endParaRPr lang="en-US" altLang="zh-CN" sz="2000" b="1" dirty="0">
              <a:solidFill>
                <a:schemeClr val="tx1">
                  <a:lumMod val="50000"/>
                  <a:lumOff val="50000"/>
                </a:schemeClr>
              </a:solidFill>
              <a:latin typeface="微软雅黑" pitchFamily="34" charset="-122"/>
              <a:ea typeface="微软雅黑" pitchFamily="34" charset="-122"/>
            </a:endParaRPr>
          </a:p>
          <a:p>
            <a:pPr>
              <a:lnSpc>
                <a:spcPct val="150000"/>
              </a:lnSpc>
            </a:pPr>
            <a:r>
              <a:rPr lang="zh-CN" altLang="en-US" sz="16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1600" dirty="0">
              <a:solidFill>
                <a:schemeClr val="tx1">
                  <a:lumMod val="50000"/>
                  <a:lumOff val="50000"/>
                </a:schemeClr>
              </a:solidFill>
              <a:latin typeface="微软雅黑" pitchFamily="34" charset="-122"/>
              <a:ea typeface="微软雅黑" pitchFamily="34" charset="-122"/>
            </a:endParaRPr>
          </a:p>
          <a:p>
            <a:pPr>
              <a:lnSpc>
                <a:spcPct val="150000"/>
              </a:lnSpc>
            </a:pPr>
            <a:r>
              <a:rPr lang="zh-CN" altLang="en-US" sz="1600" dirty="0">
                <a:solidFill>
                  <a:schemeClr val="tx1">
                    <a:lumMod val="50000"/>
                    <a:lumOff val="50000"/>
                  </a:schemeClr>
                </a:solidFill>
                <a:latin typeface="微软雅黑" pitchFamily="34" charset="-122"/>
                <a:ea typeface="微软雅黑" pitchFamily="34" charset="-122"/>
              </a:rPr>
              <a:t>您的内容打在这里，或者通过复制您的文本后，在此框中选择粘贴，并选择只保留文字。</a:t>
            </a:r>
            <a:endParaRPr lang="en-US" altLang="zh-CN" sz="1600" dirty="0">
              <a:solidFill>
                <a:schemeClr val="tx1">
                  <a:lumMod val="50000"/>
                  <a:lumOff val="50000"/>
                </a:schemeClr>
              </a:solidFill>
              <a:latin typeface="微软雅黑" pitchFamily="34" charset="-122"/>
              <a:ea typeface="微软雅黑" pitchFamily="34" charset="-122"/>
              <a:cs typeface="华文黑体" pitchFamily="2" charset="-122"/>
            </a:endParaRPr>
          </a:p>
        </p:txBody>
      </p:sp>
      <p:sp>
        <p:nvSpPr>
          <p:cNvPr id="43" name="Freeform 4"/>
          <p:cNvSpPr>
            <a:spLocks/>
          </p:cNvSpPr>
          <p:nvPr/>
        </p:nvSpPr>
        <p:spPr bwMode="auto">
          <a:xfrm>
            <a:off x="2451936" y="2493049"/>
            <a:ext cx="2328770" cy="2329832"/>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accent2"/>
          </a:solidFill>
          <a:ln w="0" cap="flat" cmpd="sng" algn="ctr">
            <a:noFill/>
            <a:prstDash val="solid"/>
          </a:ln>
          <a:effectLst>
            <a:outerShdw blurRad="127000" dist="38100" dir="8100000" algn="tr" rotWithShape="0">
              <a:prstClr val="black">
                <a:alpha val="40000"/>
              </a:prstClr>
            </a:outerShdw>
          </a:effectLst>
          <a:extLst/>
        </p:spPr>
        <p:txBody>
          <a:bodyPr lIns="0" tIns="45691" rIns="0" bIns="45691" anchor="ctr"/>
          <a:lstStyle/>
          <a:p>
            <a:pPr algn="ctr" defTabSz="913821" fontAlgn="base">
              <a:lnSpc>
                <a:spcPct val="120000"/>
              </a:lnSpc>
              <a:spcBef>
                <a:spcPts val="600"/>
              </a:spcBef>
              <a:spcAft>
                <a:spcPts val="600"/>
              </a:spcAft>
              <a:defRPr/>
            </a:pPr>
            <a:endParaRPr lang="en-US" sz="2800" kern="0" dirty="0">
              <a:solidFill>
                <a:schemeClr val="tx1">
                  <a:lumMod val="50000"/>
                  <a:lumOff val="50000"/>
                </a:schemeClr>
              </a:solidFill>
              <a:latin typeface="微软雅黑" pitchFamily="34" charset="-122"/>
              <a:ea typeface="微软雅黑" pitchFamily="34" charset="-122"/>
            </a:endParaRPr>
          </a:p>
        </p:txBody>
      </p:sp>
      <p:sp>
        <p:nvSpPr>
          <p:cNvPr id="44" name="Freeform 6"/>
          <p:cNvSpPr>
            <a:spLocks/>
          </p:cNvSpPr>
          <p:nvPr/>
        </p:nvSpPr>
        <p:spPr bwMode="auto">
          <a:xfrm>
            <a:off x="4440625" y="3762905"/>
            <a:ext cx="1840699" cy="1841541"/>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accent3"/>
          </a:solidFill>
          <a:ln w="0" cap="flat" cmpd="sng" algn="ctr">
            <a:noFill/>
            <a:prstDash val="solid"/>
          </a:ln>
          <a:effectLst>
            <a:outerShdw blurRad="127000" dist="38100" dir="8100000" algn="tr" rotWithShape="0">
              <a:prstClr val="black">
                <a:alpha val="40000"/>
              </a:prstClr>
            </a:outerShdw>
          </a:effectLst>
          <a:extLst/>
        </p:spPr>
        <p:txBody>
          <a:bodyPr lIns="0" tIns="45691" rIns="0" bIns="45691" anchor="ctr"/>
          <a:lstStyle/>
          <a:p>
            <a:pPr algn="ctr" defTabSz="913821" fontAlgn="base">
              <a:lnSpc>
                <a:spcPct val="120000"/>
              </a:lnSpc>
              <a:spcBef>
                <a:spcPts val="600"/>
              </a:spcBef>
              <a:spcAft>
                <a:spcPts val="600"/>
              </a:spcAft>
              <a:defRPr/>
            </a:pPr>
            <a:endParaRPr lang="en-US" sz="2800" kern="0" dirty="0">
              <a:solidFill>
                <a:schemeClr val="tx1">
                  <a:lumMod val="50000"/>
                  <a:lumOff val="50000"/>
                </a:schemeClr>
              </a:solidFill>
              <a:latin typeface="微软雅黑" pitchFamily="34" charset="-122"/>
              <a:ea typeface="微软雅黑" pitchFamily="34" charset="-122"/>
            </a:endParaRPr>
          </a:p>
        </p:txBody>
      </p:sp>
      <p:sp>
        <p:nvSpPr>
          <p:cNvPr id="45" name="Freeform 8"/>
          <p:cNvSpPr>
            <a:spLocks/>
          </p:cNvSpPr>
          <p:nvPr/>
        </p:nvSpPr>
        <p:spPr bwMode="auto">
          <a:xfrm>
            <a:off x="914798" y="3940917"/>
            <a:ext cx="2031612" cy="2031333"/>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3"/>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a:solidFill>
            <a:schemeClr val="accent1"/>
          </a:solidFill>
          <a:ln w="0" cap="flat" cmpd="sng" algn="ctr">
            <a:noFill/>
            <a:prstDash val="solid"/>
          </a:ln>
          <a:effectLst>
            <a:outerShdw blurRad="127000" dist="38100" dir="8100000" algn="tr" rotWithShape="0">
              <a:prstClr val="black">
                <a:alpha val="40000"/>
              </a:prstClr>
            </a:outerShdw>
          </a:effectLst>
          <a:extLst/>
        </p:spPr>
        <p:txBody>
          <a:bodyPr lIns="0" tIns="45691" rIns="0" bIns="45691" anchor="ctr"/>
          <a:lstStyle/>
          <a:p>
            <a:pPr algn="ctr" defTabSz="913821" fontAlgn="base">
              <a:lnSpc>
                <a:spcPct val="120000"/>
              </a:lnSpc>
              <a:spcBef>
                <a:spcPts val="600"/>
              </a:spcBef>
              <a:spcAft>
                <a:spcPts val="600"/>
              </a:spcAft>
              <a:defRPr/>
            </a:pPr>
            <a:endParaRPr lang="en-US" sz="2800" kern="0" dirty="0">
              <a:solidFill>
                <a:schemeClr val="tx1">
                  <a:lumMod val="50000"/>
                  <a:lumOff val="50000"/>
                </a:schemeClr>
              </a:solidFill>
              <a:latin typeface="微软雅黑" pitchFamily="34" charset="-122"/>
              <a:ea typeface="微软雅黑" pitchFamily="34" charset="-122"/>
            </a:endParaRPr>
          </a:p>
        </p:txBody>
      </p:sp>
      <p:sp>
        <p:nvSpPr>
          <p:cNvPr id="46" name="Freeform 6"/>
          <p:cNvSpPr>
            <a:spLocks/>
          </p:cNvSpPr>
          <p:nvPr/>
        </p:nvSpPr>
        <p:spPr bwMode="auto">
          <a:xfrm>
            <a:off x="5925049" y="2566422"/>
            <a:ext cx="2223463" cy="2224481"/>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accent4"/>
          </a:solidFill>
          <a:ln w="0" cap="flat" cmpd="sng" algn="ctr">
            <a:noFill/>
            <a:prstDash val="solid"/>
          </a:ln>
          <a:effectLst>
            <a:outerShdw blurRad="127000" dist="38100" dir="8100000" algn="tr" rotWithShape="0">
              <a:prstClr val="black">
                <a:alpha val="40000"/>
              </a:prstClr>
            </a:outerShdw>
          </a:effectLst>
          <a:extLst/>
        </p:spPr>
        <p:txBody>
          <a:bodyPr lIns="0" tIns="45691" rIns="0" bIns="45691" anchor="ctr"/>
          <a:lstStyle/>
          <a:p>
            <a:pPr algn="ctr" defTabSz="913821" fontAlgn="base">
              <a:lnSpc>
                <a:spcPct val="120000"/>
              </a:lnSpc>
              <a:spcBef>
                <a:spcPts val="600"/>
              </a:spcBef>
              <a:spcAft>
                <a:spcPts val="600"/>
              </a:spcAft>
            </a:pPr>
            <a:endParaRPr lang="en-US" sz="2800" kern="0" dirty="0">
              <a:solidFill>
                <a:schemeClr val="tx1">
                  <a:lumMod val="50000"/>
                  <a:lumOff val="50000"/>
                </a:schemeClr>
              </a:solidFill>
              <a:latin typeface="微软雅黑" pitchFamily="34" charset="-122"/>
              <a:ea typeface="微软雅黑" pitchFamily="34" charset="-122"/>
            </a:endParaRPr>
          </a:p>
        </p:txBody>
      </p:sp>
      <p:sp>
        <p:nvSpPr>
          <p:cNvPr id="47" name="矩形 46"/>
          <p:cNvSpPr/>
          <p:nvPr/>
        </p:nvSpPr>
        <p:spPr>
          <a:xfrm>
            <a:off x="4153051" y="1508788"/>
            <a:ext cx="3839901" cy="463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14" tIns="45707" rIns="91414" bIns="45707" rtlCol="0" anchor="ctr"/>
          <a:lstStyle/>
          <a:p>
            <a:pPr algn="ctr"/>
            <a:r>
              <a:rPr lang="zh-CN" altLang="en-US" dirty="0">
                <a:latin typeface="微软雅黑" pitchFamily="34" charset="-122"/>
                <a:ea typeface="微软雅黑" pitchFamily="34" charset="-122"/>
              </a:rPr>
              <a:t>点击添加小标题</a:t>
            </a:r>
            <a:endParaRPr lang="zh-CN" altLang="en-US" dirty="0">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dirty="0"/>
              <a:t>单击此处添加标题</a:t>
            </a:r>
          </a:p>
        </p:txBody>
      </p:sp>
    </p:spTree>
    <p:extLst>
      <p:ext uri="{BB962C8B-B14F-4D97-AF65-F5344CB8AC3E}">
        <p14:creationId xmlns:p14="http://schemas.microsoft.com/office/powerpoint/2010/main" val="403715064"/>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barn(outVertical)">
                                      <p:cBhvr>
                                        <p:cTn id="7" dur="500"/>
                                        <p:tgtEl>
                                          <p:spTgt spid="4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fade">
                                      <p:cBhvr>
                                        <p:cTn id="11" dur="500"/>
                                        <p:tgtEl>
                                          <p:spTgt spid="45"/>
                                        </p:tgtEl>
                                      </p:cBhvr>
                                    </p:animEffect>
                                  </p:childTnLst>
                                </p:cTn>
                              </p:par>
                              <p:par>
                                <p:cTn id="12" presetID="8" presetClass="emph" presetSubtype="0" repeatCount="indefinite" fill="hold" grpId="1" nodeType="withEffect">
                                  <p:stCondLst>
                                    <p:cond delay="0"/>
                                  </p:stCondLst>
                                  <p:childTnLst>
                                    <p:animRot by="-86400000">
                                      <p:cBhvr>
                                        <p:cTn id="13" dur="8000" fill="hold"/>
                                        <p:tgtEl>
                                          <p:spTgt spid="45"/>
                                        </p:tgtEl>
                                        <p:attrNameLst>
                                          <p:attrName>r</p:attrName>
                                        </p:attrNameLst>
                                      </p:cBhvr>
                                    </p:animRot>
                                  </p:childTnLst>
                                </p:cTn>
                              </p:par>
                              <p:par>
                                <p:cTn id="14" presetID="53" presetClass="entr" presetSubtype="16" fill="hold" grpId="0" nodeType="withEffect">
                                  <p:stCondLst>
                                    <p:cond delay="500"/>
                                  </p:stCondLst>
                                  <p:childTnLst>
                                    <p:set>
                                      <p:cBhvr>
                                        <p:cTn id="15" dur="1" fill="hold">
                                          <p:stCondLst>
                                            <p:cond delay="0"/>
                                          </p:stCondLst>
                                        </p:cTn>
                                        <p:tgtEl>
                                          <p:spTgt spid="25"/>
                                        </p:tgtEl>
                                        <p:attrNameLst>
                                          <p:attrName>style.visibility</p:attrName>
                                        </p:attrNameLst>
                                      </p:cBhvr>
                                      <p:to>
                                        <p:strVal val="visible"/>
                                      </p:to>
                                    </p:set>
                                    <p:anim calcmode="lin" valueType="num">
                                      <p:cBhvr>
                                        <p:cTn id="16" dur="500" fill="hold"/>
                                        <p:tgtEl>
                                          <p:spTgt spid="25"/>
                                        </p:tgtEl>
                                        <p:attrNameLst>
                                          <p:attrName>ppt_w</p:attrName>
                                        </p:attrNameLst>
                                      </p:cBhvr>
                                      <p:tavLst>
                                        <p:tav tm="0">
                                          <p:val>
                                            <p:fltVal val="0"/>
                                          </p:val>
                                        </p:tav>
                                        <p:tav tm="100000">
                                          <p:val>
                                            <p:strVal val="#ppt_w"/>
                                          </p:val>
                                        </p:tav>
                                      </p:tavLst>
                                    </p:anim>
                                    <p:anim calcmode="lin" valueType="num">
                                      <p:cBhvr>
                                        <p:cTn id="17" dur="500" fill="hold"/>
                                        <p:tgtEl>
                                          <p:spTgt spid="25"/>
                                        </p:tgtEl>
                                        <p:attrNameLst>
                                          <p:attrName>ppt_h</p:attrName>
                                        </p:attrNameLst>
                                      </p:cBhvr>
                                      <p:tavLst>
                                        <p:tav tm="0">
                                          <p:val>
                                            <p:fltVal val="0"/>
                                          </p:val>
                                        </p:tav>
                                        <p:tav tm="100000">
                                          <p:val>
                                            <p:strVal val="#ppt_h"/>
                                          </p:val>
                                        </p:tav>
                                      </p:tavLst>
                                    </p:anim>
                                    <p:animEffect transition="in" filter="fade">
                                      <p:cBhvr>
                                        <p:cTn id="18" dur="500"/>
                                        <p:tgtEl>
                                          <p:spTgt spid="25"/>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43"/>
                                        </p:tgtEl>
                                        <p:attrNameLst>
                                          <p:attrName>style.visibility</p:attrName>
                                        </p:attrNameLst>
                                      </p:cBhvr>
                                      <p:to>
                                        <p:strVal val="visible"/>
                                      </p:to>
                                    </p:set>
                                    <p:animEffect transition="in" filter="fade">
                                      <p:cBhvr>
                                        <p:cTn id="21" dur="500"/>
                                        <p:tgtEl>
                                          <p:spTgt spid="43"/>
                                        </p:tgtEl>
                                      </p:cBhvr>
                                    </p:animEffect>
                                  </p:childTnLst>
                                </p:cTn>
                              </p:par>
                              <p:par>
                                <p:cTn id="22" presetID="8" presetClass="emph" presetSubtype="0" repeatCount="indefinite" fill="hold" grpId="1" nodeType="withEffect">
                                  <p:stCondLst>
                                    <p:cond delay="1500"/>
                                  </p:stCondLst>
                                  <p:childTnLst>
                                    <p:animRot by="64800000">
                                      <p:cBhvr>
                                        <p:cTn id="23" dur="7500" fill="hold"/>
                                        <p:tgtEl>
                                          <p:spTgt spid="43"/>
                                        </p:tgtEl>
                                        <p:attrNameLst>
                                          <p:attrName>r</p:attrName>
                                        </p:attrNameLst>
                                      </p:cBhvr>
                                    </p:animRot>
                                  </p:childTnLst>
                                </p:cTn>
                              </p:par>
                              <p:par>
                                <p:cTn id="24" presetID="53" presetClass="entr" presetSubtype="16" fill="hold" grpId="0" nodeType="withEffect">
                                  <p:stCondLst>
                                    <p:cond delay="2000"/>
                                  </p:stCondLst>
                                  <p:childTnLst>
                                    <p:set>
                                      <p:cBhvr>
                                        <p:cTn id="25" dur="1" fill="hold">
                                          <p:stCondLst>
                                            <p:cond delay="0"/>
                                          </p:stCondLst>
                                        </p:cTn>
                                        <p:tgtEl>
                                          <p:spTgt spid="26"/>
                                        </p:tgtEl>
                                        <p:attrNameLst>
                                          <p:attrName>style.visibility</p:attrName>
                                        </p:attrNameLst>
                                      </p:cBhvr>
                                      <p:to>
                                        <p:strVal val="visible"/>
                                      </p:to>
                                    </p:set>
                                    <p:anim calcmode="lin" valueType="num">
                                      <p:cBhvr>
                                        <p:cTn id="26" dur="500" fill="hold"/>
                                        <p:tgtEl>
                                          <p:spTgt spid="26"/>
                                        </p:tgtEl>
                                        <p:attrNameLst>
                                          <p:attrName>ppt_w</p:attrName>
                                        </p:attrNameLst>
                                      </p:cBhvr>
                                      <p:tavLst>
                                        <p:tav tm="0">
                                          <p:val>
                                            <p:fltVal val="0"/>
                                          </p:val>
                                        </p:tav>
                                        <p:tav tm="100000">
                                          <p:val>
                                            <p:strVal val="#ppt_w"/>
                                          </p:val>
                                        </p:tav>
                                      </p:tavLst>
                                    </p:anim>
                                    <p:anim calcmode="lin" valueType="num">
                                      <p:cBhvr>
                                        <p:cTn id="27" dur="500" fill="hold"/>
                                        <p:tgtEl>
                                          <p:spTgt spid="26"/>
                                        </p:tgtEl>
                                        <p:attrNameLst>
                                          <p:attrName>ppt_h</p:attrName>
                                        </p:attrNameLst>
                                      </p:cBhvr>
                                      <p:tavLst>
                                        <p:tav tm="0">
                                          <p:val>
                                            <p:fltVal val="0"/>
                                          </p:val>
                                        </p:tav>
                                        <p:tav tm="100000">
                                          <p:val>
                                            <p:strVal val="#ppt_h"/>
                                          </p:val>
                                        </p:tav>
                                      </p:tavLst>
                                    </p:anim>
                                    <p:animEffect transition="in" filter="fade">
                                      <p:cBhvr>
                                        <p:cTn id="28" dur="500"/>
                                        <p:tgtEl>
                                          <p:spTgt spid="26"/>
                                        </p:tgtEl>
                                      </p:cBhvr>
                                    </p:animEffect>
                                  </p:childTnLst>
                                </p:cTn>
                              </p:par>
                              <p:par>
                                <p:cTn id="29" presetID="10" presetClass="entr" presetSubtype="0" fill="hold" grpId="0" nodeType="withEffect">
                                  <p:stCondLst>
                                    <p:cond delay="300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500"/>
                                        <p:tgtEl>
                                          <p:spTgt spid="44"/>
                                        </p:tgtEl>
                                      </p:cBhvr>
                                    </p:animEffect>
                                  </p:childTnLst>
                                </p:cTn>
                              </p:par>
                              <p:par>
                                <p:cTn id="32" presetID="8" presetClass="emph" presetSubtype="0" repeatCount="indefinite" fill="hold" grpId="1" nodeType="withEffect">
                                  <p:stCondLst>
                                    <p:cond delay="3000"/>
                                  </p:stCondLst>
                                  <p:childTnLst>
                                    <p:animRot by="-108000000">
                                      <p:cBhvr>
                                        <p:cTn id="33" dur="7500" fill="hold"/>
                                        <p:tgtEl>
                                          <p:spTgt spid="44"/>
                                        </p:tgtEl>
                                        <p:attrNameLst>
                                          <p:attrName>r</p:attrName>
                                        </p:attrNameLst>
                                      </p:cBhvr>
                                    </p:animRot>
                                  </p:childTnLst>
                                </p:cTn>
                              </p:par>
                              <p:par>
                                <p:cTn id="34" presetID="53" presetClass="entr" presetSubtype="16" fill="hold" grpId="0" nodeType="withEffect">
                                  <p:stCondLst>
                                    <p:cond delay="400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par>
                                <p:cTn id="39" presetID="10" presetClass="entr" presetSubtype="0" fill="hold" grpId="0" nodeType="withEffect">
                                  <p:stCondLst>
                                    <p:cond delay="4500"/>
                                  </p:stCondLst>
                                  <p:childTnLst>
                                    <p:set>
                                      <p:cBhvr>
                                        <p:cTn id="40" dur="1" fill="hold">
                                          <p:stCondLst>
                                            <p:cond delay="0"/>
                                          </p:stCondLst>
                                        </p:cTn>
                                        <p:tgtEl>
                                          <p:spTgt spid="46"/>
                                        </p:tgtEl>
                                        <p:attrNameLst>
                                          <p:attrName>style.visibility</p:attrName>
                                        </p:attrNameLst>
                                      </p:cBhvr>
                                      <p:to>
                                        <p:strVal val="visible"/>
                                      </p:to>
                                    </p:set>
                                    <p:animEffect transition="in" filter="fade">
                                      <p:cBhvr>
                                        <p:cTn id="41" dur="500"/>
                                        <p:tgtEl>
                                          <p:spTgt spid="46"/>
                                        </p:tgtEl>
                                      </p:cBhvr>
                                    </p:animEffect>
                                  </p:childTnLst>
                                </p:cTn>
                              </p:par>
                              <p:par>
                                <p:cTn id="42" presetID="8" presetClass="emph" presetSubtype="0" repeatCount="indefinite" fill="hold" grpId="1" nodeType="withEffect">
                                  <p:stCondLst>
                                    <p:cond delay="4500"/>
                                  </p:stCondLst>
                                  <p:childTnLst>
                                    <p:animRot by="86400000">
                                      <p:cBhvr>
                                        <p:cTn id="43" dur="7000" fill="hold"/>
                                        <p:tgtEl>
                                          <p:spTgt spid="46"/>
                                        </p:tgtEl>
                                        <p:attrNameLst>
                                          <p:attrName>r</p:attrName>
                                        </p:attrNameLst>
                                      </p:cBhvr>
                                    </p:animRot>
                                  </p:childTnLst>
                                </p:cTn>
                              </p:par>
                              <p:par>
                                <p:cTn id="44" presetID="53" presetClass="entr" presetSubtype="16" fill="hold" grpId="0" nodeType="withEffect">
                                  <p:stCondLst>
                                    <p:cond delay="5000"/>
                                  </p:stCondLst>
                                  <p:childTnLst>
                                    <p:set>
                                      <p:cBhvr>
                                        <p:cTn id="45" dur="1" fill="hold">
                                          <p:stCondLst>
                                            <p:cond delay="0"/>
                                          </p:stCondLst>
                                        </p:cTn>
                                        <p:tgtEl>
                                          <p:spTgt spid="37"/>
                                        </p:tgtEl>
                                        <p:attrNameLst>
                                          <p:attrName>style.visibility</p:attrName>
                                        </p:attrNameLst>
                                      </p:cBhvr>
                                      <p:to>
                                        <p:strVal val="visible"/>
                                      </p:to>
                                    </p:set>
                                    <p:anim calcmode="lin" valueType="num">
                                      <p:cBhvr>
                                        <p:cTn id="46" dur="500" fill="hold"/>
                                        <p:tgtEl>
                                          <p:spTgt spid="37"/>
                                        </p:tgtEl>
                                        <p:attrNameLst>
                                          <p:attrName>ppt_w</p:attrName>
                                        </p:attrNameLst>
                                      </p:cBhvr>
                                      <p:tavLst>
                                        <p:tav tm="0">
                                          <p:val>
                                            <p:fltVal val="0"/>
                                          </p:val>
                                        </p:tav>
                                        <p:tav tm="100000">
                                          <p:val>
                                            <p:strVal val="#ppt_w"/>
                                          </p:val>
                                        </p:tav>
                                      </p:tavLst>
                                    </p:anim>
                                    <p:anim calcmode="lin" valueType="num">
                                      <p:cBhvr>
                                        <p:cTn id="47" dur="500" fill="hold"/>
                                        <p:tgtEl>
                                          <p:spTgt spid="37"/>
                                        </p:tgtEl>
                                        <p:attrNameLst>
                                          <p:attrName>ppt_h</p:attrName>
                                        </p:attrNameLst>
                                      </p:cBhvr>
                                      <p:tavLst>
                                        <p:tav tm="0">
                                          <p:val>
                                            <p:fltVal val="0"/>
                                          </p:val>
                                        </p:tav>
                                        <p:tav tm="100000">
                                          <p:val>
                                            <p:strVal val="#ppt_h"/>
                                          </p:val>
                                        </p:tav>
                                      </p:tavLst>
                                    </p:anim>
                                    <p:animEffect transition="in" filter="fade">
                                      <p:cBhvr>
                                        <p:cTn id="48" dur="500"/>
                                        <p:tgtEl>
                                          <p:spTgt spid="37"/>
                                        </p:tgtEl>
                                      </p:cBhvr>
                                    </p:animEffect>
                                  </p:childTnLst>
                                </p:cTn>
                              </p:par>
                              <p:par>
                                <p:cTn id="49" presetID="22" presetClass="entr" presetSubtype="8" fill="hold" grpId="0" nodeType="withEffect">
                                  <p:stCondLst>
                                    <p:cond delay="6500"/>
                                  </p:stCondLst>
                                  <p:childTnLst>
                                    <p:set>
                                      <p:cBhvr>
                                        <p:cTn id="50" dur="1" fill="hold">
                                          <p:stCondLst>
                                            <p:cond delay="0"/>
                                          </p:stCondLst>
                                        </p:cTn>
                                        <p:tgtEl>
                                          <p:spTgt spid="38"/>
                                        </p:tgtEl>
                                        <p:attrNameLst>
                                          <p:attrName>style.visibility</p:attrName>
                                        </p:attrNameLst>
                                      </p:cBhvr>
                                      <p:to>
                                        <p:strVal val="visible"/>
                                      </p:to>
                                    </p:set>
                                    <p:animEffect transition="in" filter="wipe(left)">
                                      <p:cBhvr>
                                        <p:cTn id="5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37" grpId="0"/>
      <p:bldP spid="38" grpId="0"/>
      <p:bldP spid="43" grpId="0" animBg="1"/>
      <p:bldP spid="43" grpId="1" animBg="1"/>
      <p:bldP spid="44" grpId="0" animBg="1"/>
      <p:bldP spid="44" grpId="1" animBg="1"/>
      <p:bldP spid="45" grpId="0" animBg="1"/>
      <p:bldP spid="45" grpId="1" animBg="1"/>
      <p:bldP spid="46" grpId="0" animBg="1"/>
      <p:bldP spid="46" grpId="1" animBg="1"/>
      <p:bldP spid="4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4"/>
          <p:cNvGrpSpPr>
            <a:grpSpLocks/>
          </p:cNvGrpSpPr>
          <p:nvPr/>
        </p:nvGrpSpPr>
        <p:grpSpPr bwMode="auto">
          <a:xfrm>
            <a:off x="1127312" y="2758515"/>
            <a:ext cx="4811713" cy="488950"/>
            <a:chOff x="522281" y="1971576"/>
            <a:chExt cx="4812482" cy="489600"/>
          </a:xfrm>
        </p:grpSpPr>
        <p:grpSp>
          <p:nvGrpSpPr>
            <p:cNvPr id="5" name="组合 5"/>
            <p:cNvGrpSpPr>
              <a:grpSpLocks/>
            </p:cNvGrpSpPr>
            <p:nvPr/>
          </p:nvGrpSpPr>
          <p:grpSpPr bwMode="auto">
            <a:xfrm>
              <a:off x="2036130" y="1971576"/>
              <a:ext cx="3298633" cy="489600"/>
              <a:chOff x="4890927" y="1504216"/>
              <a:chExt cx="4772620" cy="489600"/>
            </a:xfrm>
          </p:grpSpPr>
          <p:sp>
            <p:nvSpPr>
              <p:cNvPr id="11" name="矩形 9"/>
              <p:cNvSpPr>
                <a:spLocks noChangeArrowheads="1"/>
              </p:cNvSpPr>
              <p:nvPr/>
            </p:nvSpPr>
            <p:spPr bwMode="auto">
              <a:xfrm>
                <a:off x="4890927" y="1504216"/>
                <a:ext cx="4772620" cy="4896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Tx/>
                  <a:buNone/>
                </a:pPr>
                <a:endParaRPr lang="zh-CN" altLang="en-US" sz="1600" b="1">
                  <a:solidFill>
                    <a:srgbClr val="000000"/>
                  </a:solidFill>
                  <a:latin typeface="Arial" panose="020B0604020202020204" pitchFamily="34" charset="0"/>
                </a:endParaRPr>
              </a:p>
            </p:txBody>
          </p:sp>
          <p:sp>
            <p:nvSpPr>
              <p:cNvPr id="12" name="Rectangle 6"/>
              <p:cNvSpPr>
                <a:spLocks noChangeArrowheads="1"/>
              </p:cNvSpPr>
              <p:nvPr/>
            </p:nvSpPr>
            <p:spPr bwMode="black">
              <a:xfrm>
                <a:off x="5340717" y="1549991"/>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b="1">
                    <a:solidFill>
                      <a:schemeClr val="bg1"/>
                    </a:solidFill>
                    <a:latin typeface="微软雅黑" panose="020B0503020204020204" pitchFamily="34" charset="-122"/>
                    <a:ea typeface="微软雅黑" panose="020B0503020204020204" pitchFamily="34" charset="-122"/>
                  </a:rPr>
                  <a:t>单击此处添加文字标题</a:t>
                </a:r>
              </a:p>
            </p:txBody>
          </p:sp>
        </p:grpSp>
        <p:grpSp>
          <p:nvGrpSpPr>
            <p:cNvPr id="6" name="组合 6"/>
            <p:cNvGrpSpPr>
              <a:grpSpLocks/>
            </p:cNvGrpSpPr>
            <p:nvPr/>
          </p:nvGrpSpPr>
          <p:grpSpPr bwMode="auto">
            <a:xfrm>
              <a:off x="522281" y="1971576"/>
              <a:ext cx="1328685" cy="489600"/>
              <a:chOff x="3099816" y="1613944"/>
              <a:chExt cx="1328685" cy="489600"/>
            </a:xfrm>
          </p:grpSpPr>
          <p:sp>
            <p:nvSpPr>
              <p:cNvPr id="9" name="矩形 8"/>
              <p:cNvSpPr/>
              <p:nvPr/>
            </p:nvSpPr>
            <p:spPr>
              <a:xfrm>
                <a:off x="3099816" y="1613944"/>
                <a:ext cx="1328950" cy="489600"/>
              </a:xfrm>
              <a:prstGeom prst="rect">
                <a:avLst/>
              </a:prstGeom>
              <a:solidFill>
                <a:srgbClr val="1158C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10" name="文本框 8"/>
              <p:cNvSpPr txBox="1">
                <a:spLocks noChangeArrowheads="1"/>
              </p:cNvSpPr>
              <p:nvPr/>
            </p:nvSpPr>
            <p:spPr bwMode="auto">
              <a:xfrm>
                <a:off x="3276145" y="1650973"/>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b="1" dirty="0">
                    <a:solidFill>
                      <a:srgbClr val="FFFFFF"/>
                    </a:solidFill>
                    <a:latin typeface="微软雅黑" panose="020B0503020204020204" pitchFamily="34" charset="-122"/>
                    <a:ea typeface="微软雅黑" panose="020B0503020204020204" pitchFamily="34" charset="-122"/>
                  </a:rPr>
                  <a:t>第一章</a:t>
                </a:r>
              </a:p>
            </p:txBody>
          </p:sp>
        </p:grpSp>
      </p:grpSp>
      <p:grpSp>
        <p:nvGrpSpPr>
          <p:cNvPr id="13" name="组合 32"/>
          <p:cNvGrpSpPr>
            <a:grpSpLocks/>
          </p:cNvGrpSpPr>
          <p:nvPr/>
        </p:nvGrpSpPr>
        <p:grpSpPr bwMode="auto">
          <a:xfrm>
            <a:off x="922525" y="1536140"/>
            <a:ext cx="2701925" cy="900113"/>
            <a:chOff x="467913" y="1102550"/>
            <a:chExt cx="2702007" cy="899374"/>
          </a:xfrm>
        </p:grpSpPr>
        <p:grpSp>
          <p:nvGrpSpPr>
            <p:cNvPr id="14" name="组合 33"/>
            <p:cNvGrpSpPr>
              <a:grpSpLocks/>
            </p:cNvGrpSpPr>
            <p:nvPr/>
          </p:nvGrpSpPr>
          <p:grpSpPr bwMode="auto">
            <a:xfrm>
              <a:off x="467913" y="1102550"/>
              <a:ext cx="2702007" cy="849531"/>
              <a:chOff x="10870474" y="497840"/>
              <a:chExt cx="2702007" cy="849531"/>
            </a:xfrm>
          </p:grpSpPr>
          <p:sp>
            <p:nvSpPr>
              <p:cNvPr id="16" name="文本框 35"/>
              <p:cNvSpPr txBox="1">
                <a:spLocks noChangeArrowheads="1"/>
              </p:cNvSpPr>
              <p:nvPr/>
            </p:nvSpPr>
            <p:spPr bwMode="auto">
              <a:xfrm>
                <a:off x="10870474" y="497840"/>
                <a:ext cx="143256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3600" b="1">
                    <a:solidFill>
                      <a:schemeClr val="bg1"/>
                    </a:solidFill>
                    <a:latin typeface="微软雅黑" panose="020B0503020204020204" pitchFamily="34" charset="-122"/>
                    <a:ea typeface="微软雅黑" panose="020B0503020204020204" pitchFamily="34" charset="-122"/>
                  </a:rPr>
                  <a:t>目录</a:t>
                </a:r>
              </a:p>
            </p:txBody>
          </p:sp>
          <p:cxnSp>
            <p:nvCxnSpPr>
              <p:cNvPr id="17" name="直接连接符 16"/>
              <p:cNvCxnSpPr/>
              <p:nvPr/>
            </p:nvCxnSpPr>
            <p:spPr>
              <a:xfrm>
                <a:off x="11021291" y="1348041"/>
                <a:ext cx="255119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15" name="文本框 34"/>
            <p:cNvSpPr txBox="1">
              <a:spLocks noChangeArrowheads="1"/>
            </p:cNvSpPr>
            <p:nvPr/>
          </p:nvSpPr>
          <p:spPr bwMode="auto">
            <a:xfrm>
              <a:off x="995860" y="1601814"/>
              <a:ext cx="14325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en-US" altLang="zh-CN" sz="2000" b="1">
                  <a:solidFill>
                    <a:schemeClr val="bg1"/>
                  </a:solidFill>
                  <a:latin typeface="微软雅黑" panose="020B0503020204020204" pitchFamily="34" charset="-122"/>
                  <a:ea typeface="微软雅黑" panose="020B0503020204020204" pitchFamily="34" charset="-122"/>
                </a:rPr>
                <a:t>Contents</a:t>
              </a:r>
              <a:endParaRPr lang="zh-CN" altLang="en-US" sz="2000" b="1">
                <a:solidFill>
                  <a:schemeClr val="bg1"/>
                </a:solidFill>
                <a:latin typeface="微软雅黑" panose="020B0503020204020204" pitchFamily="34" charset="-122"/>
                <a:ea typeface="微软雅黑" panose="020B0503020204020204" pitchFamily="34" charset="-122"/>
              </a:endParaRPr>
            </a:p>
          </p:txBody>
        </p:sp>
      </p:grpSp>
      <p:grpSp>
        <p:nvGrpSpPr>
          <p:cNvPr id="18" name="组合 37"/>
          <p:cNvGrpSpPr>
            <a:grpSpLocks/>
          </p:cNvGrpSpPr>
          <p:nvPr/>
        </p:nvGrpSpPr>
        <p:grpSpPr bwMode="auto">
          <a:xfrm>
            <a:off x="1127312" y="3415740"/>
            <a:ext cx="4811713" cy="488950"/>
            <a:chOff x="522281" y="1971576"/>
            <a:chExt cx="4812482" cy="489600"/>
          </a:xfrm>
        </p:grpSpPr>
        <p:grpSp>
          <p:nvGrpSpPr>
            <p:cNvPr id="19" name="组合 38"/>
            <p:cNvGrpSpPr>
              <a:grpSpLocks/>
            </p:cNvGrpSpPr>
            <p:nvPr/>
          </p:nvGrpSpPr>
          <p:grpSpPr bwMode="auto">
            <a:xfrm>
              <a:off x="2036130" y="1971576"/>
              <a:ext cx="3298633" cy="489600"/>
              <a:chOff x="4890927" y="1504216"/>
              <a:chExt cx="4772620" cy="489600"/>
            </a:xfrm>
          </p:grpSpPr>
          <p:sp>
            <p:nvSpPr>
              <p:cNvPr id="23" name="矩形 42"/>
              <p:cNvSpPr>
                <a:spLocks noChangeArrowheads="1"/>
              </p:cNvSpPr>
              <p:nvPr/>
            </p:nvSpPr>
            <p:spPr bwMode="auto">
              <a:xfrm>
                <a:off x="4890927" y="1504216"/>
                <a:ext cx="4772620" cy="4896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Tx/>
                  <a:buNone/>
                </a:pPr>
                <a:endParaRPr lang="zh-CN" altLang="en-US" sz="1600" b="1">
                  <a:solidFill>
                    <a:srgbClr val="000000"/>
                  </a:solidFill>
                  <a:latin typeface="Arial" panose="020B0604020202020204" pitchFamily="34" charset="0"/>
                </a:endParaRPr>
              </a:p>
            </p:txBody>
          </p:sp>
          <p:sp>
            <p:nvSpPr>
              <p:cNvPr id="24" name="Rectangle 6"/>
              <p:cNvSpPr>
                <a:spLocks noChangeArrowheads="1"/>
              </p:cNvSpPr>
              <p:nvPr/>
            </p:nvSpPr>
            <p:spPr bwMode="black">
              <a:xfrm>
                <a:off x="5340717" y="1549991"/>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b="1">
                    <a:solidFill>
                      <a:schemeClr val="bg1"/>
                    </a:solidFill>
                    <a:latin typeface="微软雅黑" panose="020B0503020204020204" pitchFamily="34" charset="-122"/>
                    <a:ea typeface="微软雅黑" panose="020B0503020204020204" pitchFamily="34" charset="-122"/>
                  </a:rPr>
                  <a:t>单击此处添加文字标题</a:t>
                </a:r>
              </a:p>
            </p:txBody>
          </p:sp>
        </p:grpSp>
        <p:grpSp>
          <p:nvGrpSpPr>
            <p:cNvPr id="20" name="组合 39"/>
            <p:cNvGrpSpPr>
              <a:grpSpLocks/>
            </p:cNvGrpSpPr>
            <p:nvPr/>
          </p:nvGrpSpPr>
          <p:grpSpPr bwMode="auto">
            <a:xfrm>
              <a:off x="522281" y="1971576"/>
              <a:ext cx="1328685" cy="489600"/>
              <a:chOff x="3099816" y="1613944"/>
              <a:chExt cx="1328685" cy="489600"/>
            </a:xfrm>
          </p:grpSpPr>
          <p:sp>
            <p:nvSpPr>
              <p:cNvPr id="21" name="矩形 20"/>
              <p:cNvSpPr/>
              <p:nvPr/>
            </p:nvSpPr>
            <p:spPr>
              <a:xfrm>
                <a:off x="3099816" y="1613944"/>
                <a:ext cx="1328950" cy="489600"/>
              </a:xfrm>
              <a:prstGeom prst="rect">
                <a:avLst/>
              </a:prstGeom>
              <a:solidFill>
                <a:srgbClr val="1158C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2" name="文本框 41"/>
              <p:cNvSpPr txBox="1">
                <a:spLocks noChangeArrowheads="1"/>
              </p:cNvSpPr>
              <p:nvPr/>
            </p:nvSpPr>
            <p:spPr bwMode="auto">
              <a:xfrm>
                <a:off x="3276145" y="1650973"/>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b="1">
                    <a:solidFill>
                      <a:srgbClr val="FFFFFF"/>
                    </a:solidFill>
                    <a:latin typeface="微软雅黑" panose="020B0503020204020204" pitchFamily="34" charset="-122"/>
                    <a:ea typeface="微软雅黑" panose="020B0503020204020204" pitchFamily="34" charset="-122"/>
                  </a:rPr>
                  <a:t>第二章</a:t>
                </a:r>
              </a:p>
            </p:txBody>
          </p:sp>
        </p:grpSp>
      </p:grpSp>
      <p:grpSp>
        <p:nvGrpSpPr>
          <p:cNvPr id="25" name="组合 44"/>
          <p:cNvGrpSpPr>
            <a:grpSpLocks/>
          </p:cNvGrpSpPr>
          <p:nvPr/>
        </p:nvGrpSpPr>
        <p:grpSpPr bwMode="auto">
          <a:xfrm>
            <a:off x="1127312" y="4071378"/>
            <a:ext cx="4811713" cy="490537"/>
            <a:chOff x="522281" y="1971576"/>
            <a:chExt cx="4812482" cy="489600"/>
          </a:xfrm>
        </p:grpSpPr>
        <p:grpSp>
          <p:nvGrpSpPr>
            <p:cNvPr id="26" name="组合 45"/>
            <p:cNvGrpSpPr>
              <a:grpSpLocks/>
            </p:cNvGrpSpPr>
            <p:nvPr/>
          </p:nvGrpSpPr>
          <p:grpSpPr bwMode="auto">
            <a:xfrm>
              <a:off x="2036130" y="1971576"/>
              <a:ext cx="3298633" cy="489600"/>
              <a:chOff x="4890927" y="1504216"/>
              <a:chExt cx="4772620" cy="489600"/>
            </a:xfrm>
          </p:grpSpPr>
          <p:sp>
            <p:nvSpPr>
              <p:cNvPr id="30" name="矩形 49"/>
              <p:cNvSpPr>
                <a:spLocks noChangeArrowheads="1"/>
              </p:cNvSpPr>
              <p:nvPr/>
            </p:nvSpPr>
            <p:spPr bwMode="auto">
              <a:xfrm>
                <a:off x="4890927" y="1504216"/>
                <a:ext cx="4772620" cy="4896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Tx/>
                  <a:buNone/>
                </a:pPr>
                <a:endParaRPr lang="zh-CN" altLang="en-US" sz="1600" b="1">
                  <a:solidFill>
                    <a:srgbClr val="000000"/>
                  </a:solidFill>
                  <a:latin typeface="Arial" panose="020B0604020202020204" pitchFamily="34" charset="0"/>
                </a:endParaRPr>
              </a:p>
            </p:txBody>
          </p:sp>
          <p:sp>
            <p:nvSpPr>
              <p:cNvPr id="31" name="Rectangle 6"/>
              <p:cNvSpPr>
                <a:spLocks noChangeArrowheads="1"/>
              </p:cNvSpPr>
              <p:nvPr/>
            </p:nvSpPr>
            <p:spPr bwMode="black">
              <a:xfrm>
                <a:off x="5340717" y="1549991"/>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b="1">
                    <a:solidFill>
                      <a:schemeClr val="bg1"/>
                    </a:solidFill>
                    <a:latin typeface="微软雅黑" panose="020B0503020204020204" pitchFamily="34" charset="-122"/>
                    <a:ea typeface="微软雅黑" panose="020B0503020204020204" pitchFamily="34" charset="-122"/>
                  </a:rPr>
                  <a:t>单击此处添加文字标题</a:t>
                </a:r>
              </a:p>
            </p:txBody>
          </p:sp>
        </p:grpSp>
        <p:grpSp>
          <p:nvGrpSpPr>
            <p:cNvPr id="27" name="组合 46"/>
            <p:cNvGrpSpPr>
              <a:grpSpLocks/>
            </p:cNvGrpSpPr>
            <p:nvPr/>
          </p:nvGrpSpPr>
          <p:grpSpPr bwMode="auto">
            <a:xfrm>
              <a:off x="522281" y="1971576"/>
              <a:ext cx="1328685" cy="489600"/>
              <a:chOff x="3099816" y="1613944"/>
              <a:chExt cx="1328685" cy="489600"/>
            </a:xfrm>
          </p:grpSpPr>
          <p:sp>
            <p:nvSpPr>
              <p:cNvPr id="28" name="矩形 27"/>
              <p:cNvSpPr/>
              <p:nvPr/>
            </p:nvSpPr>
            <p:spPr>
              <a:xfrm>
                <a:off x="3099816" y="1613944"/>
                <a:ext cx="1328950" cy="489600"/>
              </a:xfrm>
              <a:prstGeom prst="rect">
                <a:avLst/>
              </a:prstGeom>
              <a:solidFill>
                <a:srgbClr val="1158C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29" name="文本框 48"/>
              <p:cNvSpPr txBox="1">
                <a:spLocks noChangeArrowheads="1"/>
              </p:cNvSpPr>
              <p:nvPr/>
            </p:nvSpPr>
            <p:spPr bwMode="auto">
              <a:xfrm>
                <a:off x="3276145" y="1650973"/>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b="1">
                    <a:solidFill>
                      <a:srgbClr val="FFFFFF"/>
                    </a:solidFill>
                    <a:latin typeface="微软雅黑" panose="020B0503020204020204" pitchFamily="34" charset="-122"/>
                    <a:ea typeface="微软雅黑" panose="020B0503020204020204" pitchFamily="34" charset="-122"/>
                  </a:rPr>
                  <a:t>第三章</a:t>
                </a:r>
              </a:p>
            </p:txBody>
          </p:sp>
        </p:grpSp>
      </p:grpSp>
      <p:grpSp>
        <p:nvGrpSpPr>
          <p:cNvPr id="32" name="组合 51"/>
          <p:cNvGrpSpPr>
            <a:grpSpLocks/>
          </p:cNvGrpSpPr>
          <p:nvPr/>
        </p:nvGrpSpPr>
        <p:grpSpPr bwMode="auto">
          <a:xfrm>
            <a:off x="1127312" y="4728603"/>
            <a:ext cx="4811713" cy="490537"/>
            <a:chOff x="522281" y="1971576"/>
            <a:chExt cx="4812482" cy="489600"/>
          </a:xfrm>
        </p:grpSpPr>
        <p:grpSp>
          <p:nvGrpSpPr>
            <p:cNvPr id="33" name="组合 52"/>
            <p:cNvGrpSpPr>
              <a:grpSpLocks/>
            </p:cNvGrpSpPr>
            <p:nvPr/>
          </p:nvGrpSpPr>
          <p:grpSpPr bwMode="auto">
            <a:xfrm>
              <a:off x="2036130" y="1971576"/>
              <a:ext cx="3298633" cy="489600"/>
              <a:chOff x="4890927" y="1504216"/>
              <a:chExt cx="4772620" cy="489600"/>
            </a:xfrm>
          </p:grpSpPr>
          <p:sp>
            <p:nvSpPr>
              <p:cNvPr id="37" name="矩形 56"/>
              <p:cNvSpPr>
                <a:spLocks noChangeArrowheads="1"/>
              </p:cNvSpPr>
              <p:nvPr/>
            </p:nvSpPr>
            <p:spPr bwMode="auto">
              <a:xfrm>
                <a:off x="4890927" y="1504216"/>
                <a:ext cx="4772620" cy="489600"/>
              </a:xfrm>
              <a:prstGeom prst="rect">
                <a:avLst/>
              </a:prstGeom>
              <a:noFill/>
              <a:ln w="9525">
                <a:solidFill>
                  <a:schemeClr val="bg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50000"/>
                  </a:spcBef>
                  <a:buFontTx/>
                  <a:buNone/>
                </a:pPr>
                <a:endParaRPr lang="zh-CN" altLang="en-US" sz="1600" b="1">
                  <a:solidFill>
                    <a:srgbClr val="000000"/>
                  </a:solidFill>
                  <a:latin typeface="Arial" panose="020B0604020202020204" pitchFamily="34" charset="0"/>
                </a:endParaRPr>
              </a:p>
            </p:txBody>
          </p:sp>
          <p:sp>
            <p:nvSpPr>
              <p:cNvPr id="38" name="Rectangle 6"/>
              <p:cNvSpPr>
                <a:spLocks noChangeArrowheads="1"/>
              </p:cNvSpPr>
              <p:nvPr/>
            </p:nvSpPr>
            <p:spPr bwMode="black">
              <a:xfrm>
                <a:off x="5340717" y="1549991"/>
                <a:ext cx="401002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FontTx/>
                  <a:buNone/>
                </a:pPr>
                <a:r>
                  <a:rPr lang="zh-CN" altLang="en-US" sz="2000" b="1">
                    <a:solidFill>
                      <a:schemeClr val="bg1"/>
                    </a:solidFill>
                    <a:latin typeface="微软雅黑" panose="020B0503020204020204" pitchFamily="34" charset="-122"/>
                    <a:ea typeface="微软雅黑" panose="020B0503020204020204" pitchFamily="34" charset="-122"/>
                  </a:rPr>
                  <a:t>单击此处添加文字标题</a:t>
                </a:r>
              </a:p>
            </p:txBody>
          </p:sp>
        </p:grpSp>
        <p:grpSp>
          <p:nvGrpSpPr>
            <p:cNvPr id="34" name="组合 53"/>
            <p:cNvGrpSpPr>
              <a:grpSpLocks/>
            </p:cNvGrpSpPr>
            <p:nvPr/>
          </p:nvGrpSpPr>
          <p:grpSpPr bwMode="auto">
            <a:xfrm>
              <a:off x="522281" y="1971576"/>
              <a:ext cx="1328685" cy="489600"/>
              <a:chOff x="3099816" y="1613944"/>
              <a:chExt cx="1328685" cy="489600"/>
            </a:xfrm>
          </p:grpSpPr>
          <p:sp>
            <p:nvSpPr>
              <p:cNvPr id="35" name="矩形 34"/>
              <p:cNvSpPr/>
              <p:nvPr/>
            </p:nvSpPr>
            <p:spPr>
              <a:xfrm>
                <a:off x="3099816" y="1613944"/>
                <a:ext cx="1328950" cy="489600"/>
              </a:xfrm>
              <a:prstGeom prst="rect">
                <a:avLst/>
              </a:prstGeom>
              <a:solidFill>
                <a:srgbClr val="1158C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36" name="文本框 55"/>
              <p:cNvSpPr txBox="1">
                <a:spLocks noChangeArrowheads="1"/>
              </p:cNvSpPr>
              <p:nvPr/>
            </p:nvSpPr>
            <p:spPr bwMode="auto">
              <a:xfrm>
                <a:off x="3276145" y="1650973"/>
                <a:ext cx="9620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r>
                  <a:rPr lang="zh-CN" altLang="en-US" sz="2000" b="1">
                    <a:solidFill>
                      <a:srgbClr val="FFFFFF"/>
                    </a:solidFill>
                    <a:latin typeface="微软雅黑" panose="020B0503020204020204" pitchFamily="34" charset="-122"/>
                    <a:ea typeface="微软雅黑" panose="020B0503020204020204" pitchFamily="34" charset="-122"/>
                  </a:rPr>
                  <a:t>第四章</a:t>
                </a:r>
              </a:p>
            </p:txBody>
          </p:sp>
        </p:grpSp>
      </p:grpSp>
      <p:pic>
        <p:nvPicPr>
          <p:cNvPr id="2" name="图片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37471" y="1117379"/>
            <a:ext cx="2120233" cy="1484383"/>
          </a:xfrm>
          <a:prstGeom prst="rect">
            <a:avLst/>
          </a:prstGeom>
        </p:spPr>
      </p:pic>
    </p:spTree>
    <p:extLst>
      <p:ext uri="{BB962C8B-B14F-4D97-AF65-F5344CB8AC3E}">
        <p14:creationId xmlns:p14="http://schemas.microsoft.com/office/powerpoint/2010/main" val="2536239313"/>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wipe(left)">
                                      <p:cBhvr>
                                        <p:cTn id="13" dur="500"/>
                                        <p:tgtEl>
                                          <p:spTgt spid="13"/>
                                        </p:tgtEl>
                                      </p:cBhvr>
                                    </p:animEffect>
                                  </p:childTnLst>
                                </p:cTn>
                              </p:par>
                            </p:childTnLst>
                          </p:cTn>
                        </p:par>
                        <p:par>
                          <p:cTn id="14" fill="hold">
                            <p:stCondLst>
                              <p:cond delay="1500"/>
                            </p:stCondLst>
                            <p:childTnLst>
                              <p:par>
                                <p:cTn id="15" presetID="42" presetClass="entr" presetSubtype="0" fill="hold"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par>
                          <p:cTn id="20" fill="hold">
                            <p:stCondLst>
                              <p:cond delay="2500"/>
                            </p:stCondLst>
                            <p:childTnLst>
                              <p:par>
                                <p:cTn id="21" presetID="42"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childTnLst>
                          </p:cTn>
                        </p:par>
                        <p:par>
                          <p:cTn id="26" fill="hold">
                            <p:stCondLst>
                              <p:cond delay="3500"/>
                            </p:stCondLst>
                            <p:childTnLst>
                              <p:par>
                                <p:cTn id="27" presetID="42"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childTnLst>
                          </p:cTn>
                        </p:par>
                        <p:par>
                          <p:cTn id="32" fill="hold">
                            <p:stCondLst>
                              <p:cond delay="4500"/>
                            </p:stCondLst>
                            <p:childTnLst>
                              <p:par>
                                <p:cTn id="33" presetID="42" presetClass="entr" presetSubtype="0" fill="hold"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1000"/>
                                        <p:tgtEl>
                                          <p:spTgt spid="32"/>
                                        </p:tgtEl>
                                      </p:cBhvr>
                                    </p:animEffect>
                                    <p:anim calcmode="lin" valueType="num">
                                      <p:cBhvr>
                                        <p:cTn id="36" dur="1000" fill="hold"/>
                                        <p:tgtEl>
                                          <p:spTgt spid="32"/>
                                        </p:tgtEl>
                                        <p:attrNameLst>
                                          <p:attrName>ppt_x</p:attrName>
                                        </p:attrNameLst>
                                      </p:cBhvr>
                                      <p:tavLst>
                                        <p:tav tm="0">
                                          <p:val>
                                            <p:strVal val="#ppt_x"/>
                                          </p:val>
                                        </p:tav>
                                        <p:tav tm="100000">
                                          <p:val>
                                            <p:strVal val="#ppt_x"/>
                                          </p:val>
                                        </p:tav>
                                      </p:tavLst>
                                    </p:anim>
                                    <p:anim calcmode="lin" valueType="num">
                                      <p:cBhvr>
                                        <p:cTn id="37"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p:cNvSpPr txBox="1">
            <a:spLocks/>
          </p:cNvSpPr>
          <p:nvPr/>
        </p:nvSpPr>
        <p:spPr>
          <a:xfrm>
            <a:off x="2477029" y="3371583"/>
            <a:ext cx="5867869" cy="517065"/>
          </a:xfrm>
          <a:prstGeom prst="rect">
            <a:avLst/>
          </a:prstGeom>
        </p:spPr>
        <p:txBody>
          <a:bodyPr wrap="square" lIns="0" tIns="0" rIns="0" bIns="0" anchor="t" anchorCtr="0">
            <a:spAutoFit/>
          </a:bodyPr>
          <a:lstStyle>
            <a:defPPr>
              <a:defRPr lang="zh-CN"/>
            </a:defPPr>
            <a:lvl1pPr indent="0" defTabSz="1219170" fontAlgn="ctr">
              <a:lnSpc>
                <a:spcPct val="120000"/>
              </a:lnSpc>
              <a:buNone/>
              <a:defRPr sz="1400" baseline="0">
                <a:solidFill>
                  <a:schemeClr val="tx1">
                    <a:lumMod val="65000"/>
                    <a:lumOff val="35000"/>
                  </a:schemeClr>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zh-CN" altLang="en-US" dirty="0">
                <a:solidFill>
                  <a:schemeClr val="bg1"/>
                </a:solidFill>
                <a:sym typeface="微软雅黑" pitchFamily="34" charset="-122"/>
              </a:rPr>
              <a:t>请点击录入本章节的概括性描述文字或者复制粘贴，请添加说明文字，图像描述及总结。在此录入本章节的综合描述说明</a:t>
            </a:r>
            <a:r>
              <a:rPr lang="zh-CN" altLang="en-US" dirty="0">
                <a:solidFill>
                  <a:schemeClr val="bg1"/>
                </a:solidFill>
                <a:sym typeface="微软雅黑" pitchFamily="34" charset="-122"/>
              </a:rPr>
              <a:t>。</a:t>
            </a:r>
            <a:endParaRPr lang="en-US" altLang="zh-CN" dirty="0">
              <a:solidFill>
                <a:schemeClr val="bg1"/>
              </a:solidFill>
              <a:sym typeface="微软雅黑" pitchFamily="34" charset="-122"/>
            </a:endParaRPr>
          </a:p>
        </p:txBody>
      </p:sp>
      <p:sp>
        <p:nvSpPr>
          <p:cNvPr id="9" name="TextBox 18"/>
          <p:cNvSpPr>
            <a:spLocks noChangeArrowheads="1"/>
          </p:cNvSpPr>
          <p:nvPr/>
        </p:nvSpPr>
        <p:spPr bwMode="auto">
          <a:xfrm>
            <a:off x="2380777" y="2483255"/>
            <a:ext cx="274947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0"/>
              </a:spcBef>
              <a:buFont typeface="Arial" charset="0"/>
              <a:buNone/>
            </a:pPr>
            <a:r>
              <a:rPr lang="zh-CN" altLang="en-US" sz="5000" b="1" dirty="0">
                <a:solidFill>
                  <a:schemeClr val="bg1"/>
                </a:solidFill>
                <a:latin typeface="Impact" pitchFamily="34" charset="0"/>
                <a:ea typeface="微软雅黑" pitchFamily="34" charset="-122"/>
                <a:sym typeface="方正大黑简体" pitchFamily="65" charset="-122"/>
              </a:rPr>
              <a:t>添加主题</a:t>
            </a:r>
            <a:endParaRPr lang="zh-CN" altLang="en-US" sz="5000" b="1" dirty="0">
              <a:solidFill>
                <a:schemeClr val="bg1"/>
              </a:solidFill>
              <a:latin typeface="Impact" pitchFamily="34" charset="0"/>
              <a:ea typeface="微软雅黑" pitchFamily="34" charset="-122"/>
              <a:sym typeface="方正大黑简体" pitchFamily="65" charset="-122"/>
            </a:endParaRPr>
          </a:p>
        </p:txBody>
      </p:sp>
      <p:sp>
        <p:nvSpPr>
          <p:cNvPr id="10" name="前言"/>
          <p:cNvSpPr>
            <a:spLocks noChangeArrowheads="1"/>
          </p:cNvSpPr>
          <p:nvPr/>
        </p:nvSpPr>
        <p:spPr bwMode="auto">
          <a:xfrm>
            <a:off x="5275312" y="2821810"/>
            <a:ext cx="1744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en-US" altLang="zh-CN" sz="2800" dirty="0">
                <a:solidFill>
                  <a:schemeClr val="bg1"/>
                </a:solidFill>
                <a:latin typeface="Impact" pitchFamily="34" charset="0"/>
              </a:rPr>
              <a:t>Add theme</a:t>
            </a:r>
            <a:endParaRPr lang="zh-CN" altLang="en-US" sz="2800" dirty="0">
              <a:solidFill>
                <a:schemeClr val="bg1"/>
              </a:solidFill>
              <a:latin typeface="Impact" pitchFamily="34" charset="0"/>
            </a:endParaRPr>
          </a:p>
        </p:txBody>
      </p:sp>
      <p:sp>
        <p:nvSpPr>
          <p:cNvPr id="11" name="标题层"/>
          <p:cNvSpPr txBox="1"/>
          <p:nvPr/>
        </p:nvSpPr>
        <p:spPr bwMode="auto">
          <a:xfrm>
            <a:off x="234753" y="2275067"/>
            <a:ext cx="2242115" cy="1969758"/>
          </a:xfrm>
          <a:prstGeom prst="rect">
            <a:avLst/>
          </a:prstGeom>
          <a:noFill/>
          <a:effectLst/>
        </p:spPr>
        <p:txBody>
          <a:bodyPr wrap="square" lIns="121908" tIns="60954" rIns="121908" bIns="60954">
            <a:spAutoFit/>
          </a:bodyPr>
          <a:lstStyle/>
          <a:p>
            <a:pPr algn="ctr" defTabSz="1219078">
              <a:defRPr/>
            </a:pPr>
            <a:r>
              <a:rPr lang="en-US" altLang="zh-CN" sz="12000" kern="0" dirty="0" smtClean="0">
                <a:solidFill>
                  <a:schemeClr val="bg1"/>
                </a:solidFill>
                <a:latin typeface="Impact" pitchFamily="34" charset="0"/>
                <a:ea typeface="微软雅黑" pitchFamily="34" charset="-122"/>
                <a:cs typeface="Arial" panose="020B0604020202020204" pitchFamily="34" charset="0"/>
              </a:rPr>
              <a:t>03</a:t>
            </a:r>
            <a:endParaRPr lang="zh-CN" altLang="en-US" sz="12000" kern="0" dirty="0">
              <a:solidFill>
                <a:schemeClr val="bg1"/>
              </a:solidFill>
              <a:latin typeface="Impact" pitchFamily="34" charset="0"/>
              <a:ea typeface="微软雅黑" pitchFamily="34" charset="-122"/>
              <a:cs typeface="Arial" panose="020B0604020202020204" pitchFamily="34" charset="0"/>
            </a:endParaRPr>
          </a:p>
        </p:txBody>
      </p:sp>
      <p:pic>
        <p:nvPicPr>
          <p:cNvPr id="12" name="PA_图片 20"/>
          <p:cNvPicPr>
            <a:picLocks noChangeAspect="1"/>
          </p:cNvPicPr>
          <p:nvPr>
            <p:custDataLst>
              <p:tags r:id="rId1"/>
            </p:custDataLst>
          </p:nvPr>
        </p:nvPicPr>
        <p:blipFill>
          <a:blip r:embed="rId3" cstate="screen">
            <a:extLst>
              <a:ext uri="{28A0092B-C50C-407E-A947-70E740481C1C}">
                <a14:useLocalDpi xmlns:a14="http://schemas.microsoft.com/office/drawing/2010/main"/>
              </a:ext>
            </a:extLst>
          </a:blip>
          <a:stretch>
            <a:fillRect/>
          </a:stretch>
        </p:blipFill>
        <p:spPr>
          <a:xfrm rot="941131">
            <a:off x="8848972" y="191036"/>
            <a:ext cx="3080070" cy="3080070"/>
          </a:xfrm>
          <a:prstGeom prst="rect">
            <a:avLst/>
          </a:prstGeom>
        </p:spPr>
      </p:pic>
      <p:pic>
        <p:nvPicPr>
          <p:cNvPr id="13" name="图片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21775" y="2821810"/>
            <a:ext cx="1006110" cy="704382"/>
          </a:xfrm>
          <a:prstGeom prst="rect">
            <a:avLst/>
          </a:prstGeom>
        </p:spPr>
      </p:pic>
    </p:spTree>
    <p:extLst>
      <p:ext uri="{BB962C8B-B14F-4D97-AF65-F5344CB8AC3E}">
        <p14:creationId xmlns:p14="http://schemas.microsoft.com/office/powerpoint/2010/main" val="200218869"/>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25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0-#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900"/>
                            </p:stCondLst>
                            <p:childTnLst>
                              <p:par>
                                <p:cTn id="15" presetID="2" presetClass="entr" presetSubtype="2"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1400"/>
                            </p:stCondLst>
                            <p:childTnLst>
                              <p:par>
                                <p:cTn id="20" presetID="12" presetClass="entr" presetSubtype="4"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lide(fromBottom)">
                                      <p:cBhvr>
                                        <p:cTn id="22" dur="500"/>
                                        <p:tgtEl>
                                          <p:spTgt spid="8"/>
                                        </p:tgtEl>
                                      </p:cBhvr>
                                    </p:animEffect>
                                  </p:childTnLst>
                                </p:cTn>
                              </p:par>
                            </p:childTnLst>
                          </p:cTn>
                        </p:par>
                        <p:par>
                          <p:cTn id="23" fill="hold">
                            <p:stCondLst>
                              <p:cond delay="1900"/>
                            </p:stCondLst>
                            <p:childTnLst>
                              <p:par>
                                <p:cTn id="24" presetID="42" presetClass="entr" presetSubtype="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4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776340" y="1935452"/>
            <a:ext cx="2557091" cy="907751"/>
            <a:chOff x="3666731" y="1984470"/>
            <a:chExt cx="2636520" cy="1447800"/>
          </a:xfrm>
          <a:effectLst>
            <a:outerShdw blurRad="127000" dist="38100" dir="5400000" algn="t" rotWithShape="0">
              <a:prstClr val="black">
                <a:alpha val="40000"/>
              </a:prstClr>
            </a:outerShdw>
          </a:effectLst>
        </p:grpSpPr>
        <p:sp>
          <p:nvSpPr>
            <p:cNvPr id="4" name="任意多边形 3"/>
            <p:cNvSpPr/>
            <p:nvPr/>
          </p:nvSpPr>
          <p:spPr>
            <a:xfrm>
              <a:off x="3666731"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2"/>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dirty="0">
                <a:solidFill>
                  <a:schemeClr val="bg1"/>
                </a:solidFill>
                <a:latin typeface="Arial" panose="020B0604020202020204" pitchFamily="34" charset="0"/>
                <a:ea typeface="微软雅黑" pitchFamily="34" charset="-122"/>
                <a:cs typeface="Arial" panose="020B0604020202020204" pitchFamily="34" charset="0"/>
              </a:endParaRPr>
            </a:p>
          </p:txBody>
        </p:sp>
        <p:sp>
          <p:nvSpPr>
            <p:cNvPr id="5" name="文本框 35"/>
            <p:cNvSpPr txBox="1"/>
            <p:nvPr/>
          </p:nvSpPr>
          <p:spPr>
            <a:xfrm>
              <a:off x="3971726" y="2389299"/>
              <a:ext cx="2230360" cy="638148"/>
            </a:xfrm>
            <a:prstGeom prst="rect">
              <a:avLst/>
            </a:prstGeom>
            <a:noFill/>
            <a:ln w="50800">
              <a:noFill/>
            </a:ln>
          </p:spPr>
          <p:txBody>
            <a:bodyPr wrap="square" rtlCol="0" anchor="ctr">
              <a:spAutoFit/>
            </a:bodyPr>
            <a:lstStyle/>
            <a:p>
              <a:pPr algn="ctr"/>
              <a:r>
                <a:rPr lang="zh-CN" altLang="en-US" sz="2000" b="1" dirty="0">
                  <a:solidFill>
                    <a:schemeClr val="bg1"/>
                  </a:solidFill>
                  <a:latin typeface="Arial" panose="020B0604020202020204" pitchFamily="34" charset="0"/>
                  <a:ea typeface="微软雅黑" pitchFamily="34" charset="-122"/>
                  <a:cs typeface="Arial" panose="020B0604020202020204" pitchFamily="34" charset="0"/>
                </a:rPr>
                <a:t>第二季度</a:t>
              </a:r>
              <a:endParaRPr lang="zh-CN" altLang="en-US" sz="2000" b="1" baseline="-3000" dirty="0">
                <a:solidFill>
                  <a:schemeClr val="bg1"/>
                </a:solidFill>
                <a:latin typeface="Arial" panose="020B0604020202020204" pitchFamily="34" charset="0"/>
                <a:ea typeface="微软雅黑" pitchFamily="34" charset="-122"/>
                <a:cs typeface="Arial" panose="020B0604020202020204" pitchFamily="34" charset="0"/>
              </a:endParaRPr>
            </a:p>
          </p:txBody>
        </p:sp>
      </p:grpSp>
      <p:grpSp>
        <p:nvGrpSpPr>
          <p:cNvPr id="6" name="组合 5"/>
          <p:cNvGrpSpPr/>
          <p:nvPr/>
        </p:nvGrpSpPr>
        <p:grpSpPr>
          <a:xfrm>
            <a:off x="1394395" y="1935452"/>
            <a:ext cx="2557091" cy="907751"/>
            <a:chOff x="1436370" y="1984470"/>
            <a:chExt cx="2636520" cy="1447800"/>
          </a:xfrm>
          <a:effectLst>
            <a:outerShdw blurRad="127000" dist="38100" dir="5400000" algn="t" rotWithShape="0">
              <a:prstClr val="black">
                <a:alpha val="40000"/>
              </a:prstClr>
            </a:outerShdw>
          </a:effectLst>
        </p:grpSpPr>
        <p:sp>
          <p:nvSpPr>
            <p:cNvPr id="7" name="任意多边形 6"/>
            <p:cNvSpPr/>
            <p:nvPr/>
          </p:nvSpPr>
          <p:spPr>
            <a:xfrm>
              <a:off x="1436370"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1"/>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dirty="0">
                <a:solidFill>
                  <a:schemeClr val="bg1"/>
                </a:solidFill>
                <a:latin typeface="Arial" panose="020B0604020202020204" pitchFamily="34" charset="0"/>
                <a:ea typeface="微软雅黑" pitchFamily="34" charset="-122"/>
                <a:cs typeface="Arial" panose="020B0604020202020204" pitchFamily="34" charset="0"/>
              </a:endParaRPr>
            </a:p>
          </p:txBody>
        </p:sp>
        <p:sp>
          <p:nvSpPr>
            <p:cNvPr id="9" name="文本框 43"/>
            <p:cNvSpPr txBox="1"/>
            <p:nvPr/>
          </p:nvSpPr>
          <p:spPr>
            <a:xfrm>
              <a:off x="1709209" y="2340618"/>
              <a:ext cx="2293960" cy="735506"/>
            </a:xfrm>
            <a:prstGeom prst="rect">
              <a:avLst/>
            </a:prstGeom>
            <a:noFill/>
            <a:ln w="50800">
              <a:noFill/>
            </a:ln>
          </p:spPr>
          <p:txBody>
            <a:bodyPr wrap="square" rtlCol="0" anchor="ctr">
              <a:spAutoFit/>
            </a:bodyPr>
            <a:lstStyle/>
            <a:p>
              <a:pPr algn="ctr">
                <a:lnSpc>
                  <a:spcPct val="120000"/>
                </a:lnSpc>
              </a:pPr>
              <a:r>
                <a:rPr lang="zh-CN" altLang="en-US" sz="2000" b="1" dirty="0">
                  <a:solidFill>
                    <a:schemeClr val="bg1"/>
                  </a:solidFill>
                  <a:latin typeface="Arial" panose="020B0604020202020204" pitchFamily="34" charset="0"/>
                  <a:ea typeface="微软雅黑" pitchFamily="34" charset="-122"/>
                  <a:cs typeface="Arial" panose="020B0604020202020204" pitchFamily="34" charset="0"/>
                </a:rPr>
                <a:t>第一季度</a:t>
              </a:r>
              <a:endParaRPr lang="zh-CN" altLang="en-US" sz="2000" b="1" baseline="-3000" dirty="0">
                <a:solidFill>
                  <a:schemeClr val="bg1"/>
                </a:solidFill>
                <a:latin typeface="Arial" panose="020B0604020202020204" pitchFamily="34" charset="0"/>
                <a:ea typeface="微软雅黑" pitchFamily="34" charset="-122"/>
                <a:cs typeface="Arial" panose="020B0604020202020204" pitchFamily="34" charset="0"/>
              </a:endParaRPr>
            </a:p>
          </p:txBody>
        </p:sp>
      </p:grpSp>
      <p:grpSp>
        <p:nvGrpSpPr>
          <p:cNvPr id="10" name="组合 9"/>
          <p:cNvGrpSpPr/>
          <p:nvPr/>
        </p:nvGrpSpPr>
        <p:grpSpPr>
          <a:xfrm>
            <a:off x="8626813" y="1935452"/>
            <a:ext cx="2557091" cy="907751"/>
            <a:chOff x="8127453" y="1984470"/>
            <a:chExt cx="2636520" cy="1447800"/>
          </a:xfrm>
          <a:effectLst>
            <a:outerShdw blurRad="127000" dist="38100" dir="5400000" algn="t" rotWithShape="0">
              <a:prstClr val="black">
                <a:alpha val="40000"/>
              </a:prstClr>
            </a:outerShdw>
          </a:effectLst>
        </p:grpSpPr>
        <p:sp>
          <p:nvSpPr>
            <p:cNvPr id="11" name="任意多边形 10"/>
            <p:cNvSpPr/>
            <p:nvPr/>
          </p:nvSpPr>
          <p:spPr>
            <a:xfrm>
              <a:off x="8127453"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4"/>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dirty="0">
                <a:solidFill>
                  <a:schemeClr val="bg1"/>
                </a:solidFill>
                <a:latin typeface="Arial" panose="020B0604020202020204" pitchFamily="34" charset="0"/>
                <a:ea typeface="微软雅黑" pitchFamily="34" charset="-122"/>
                <a:cs typeface="Arial" panose="020B0604020202020204" pitchFamily="34" charset="0"/>
              </a:endParaRPr>
            </a:p>
          </p:txBody>
        </p:sp>
        <p:sp>
          <p:nvSpPr>
            <p:cNvPr id="12" name="文本框 46"/>
            <p:cNvSpPr txBox="1"/>
            <p:nvPr/>
          </p:nvSpPr>
          <p:spPr>
            <a:xfrm>
              <a:off x="8439016" y="2340618"/>
              <a:ext cx="2230360" cy="735506"/>
            </a:xfrm>
            <a:prstGeom prst="rect">
              <a:avLst/>
            </a:prstGeom>
            <a:noFill/>
            <a:ln w="50800">
              <a:noFill/>
            </a:ln>
          </p:spPr>
          <p:txBody>
            <a:bodyPr wrap="square" rtlCol="0" anchor="ctr">
              <a:spAutoFit/>
            </a:bodyPr>
            <a:lstStyle/>
            <a:p>
              <a:pPr algn="ctr">
                <a:lnSpc>
                  <a:spcPct val="120000"/>
                </a:lnSpc>
              </a:pPr>
              <a:r>
                <a:rPr lang="zh-CN" altLang="en-US" sz="2000" b="1" dirty="0">
                  <a:solidFill>
                    <a:schemeClr val="bg1"/>
                  </a:solidFill>
                  <a:latin typeface="Arial" panose="020B0604020202020204" pitchFamily="34" charset="0"/>
                  <a:ea typeface="微软雅黑" pitchFamily="34" charset="-122"/>
                  <a:cs typeface="Arial" panose="020B0604020202020204" pitchFamily="34" charset="0"/>
                </a:rPr>
                <a:t>第四季度</a:t>
              </a:r>
              <a:endParaRPr lang="zh-CN" altLang="en-US" sz="2000" b="1" baseline="-3000" dirty="0">
                <a:solidFill>
                  <a:schemeClr val="bg1"/>
                </a:solidFill>
                <a:latin typeface="Arial" panose="020B0604020202020204" pitchFamily="34" charset="0"/>
                <a:ea typeface="微软雅黑" pitchFamily="34" charset="-122"/>
                <a:cs typeface="Arial" panose="020B0604020202020204" pitchFamily="34" charset="0"/>
              </a:endParaRPr>
            </a:p>
          </p:txBody>
        </p:sp>
      </p:grpSp>
      <p:grpSp>
        <p:nvGrpSpPr>
          <p:cNvPr id="13" name="组合 12"/>
          <p:cNvGrpSpPr/>
          <p:nvPr/>
        </p:nvGrpSpPr>
        <p:grpSpPr>
          <a:xfrm>
            <a:off x="6201576" y="1935452"/>
            <a:ext cx="2557091" cy="907751"/>
            <a:chOff x="5897092" y="1984470"/>
            <a:chExt cx="2636520" cy="1447800"/>
          </a:xfrm>
          <a:effectLst>
            <a:outerShdw blurRad="127000" dist="38100" dir="5400000" algn="t" rotWithShape="0">
              <a:prstClr val="black">
                <a:alpha val="40000"/>
              </a:prstClr>
            </a:outerShdw>
          </a:effectLst>
        </p:grpSpPr>
        <p:sp>
          <p:nvSpPr>
            <p:cNvPr id="14" name="任意多边形 13"/>
            <p:cNvSpPr/>
            <p:nvPr/>
          </p:nvSpPr>
          <p:spPr>
            <a:xfrm>
              <a:off x="5897092" y="1984470"/>
              <a:ext cx="2636520" cy="1447800"/>
            </a:xfrm>
            <a:custGeom>
              <a:avLst/>
              <a:gdLst>
                <a:gd name="connsiteX0" fmla="*/ 0 w 2636520"/>
                <a:gd name="connsiteY0" fmla="*/ 0 h 1447800"/>
                <a:gd name="connsiteX1" fmla="*/ 2103122 w 2636520"/>
                <a:gd name="connsiteY1" fmla="*/ 0 h 1447800"/>
                <a:gd name="connsiteX2" fmla="*/ 2636520 w 2636520"/>
                <a:gd name="connsiteY2" fmla="*/ 723900 h 1447800"/>
                <a:gd name="connsiteX3" fmla="*/ 2103122 w 2636520"/>
                <a:gd name="connsiteY3" fmla="*/ 1447800 h 1447800"/>
                <a:gd name="connsiteX4" fmla="*/ 0 w 2636520"/>
                <a:gd name="connsiteY4" fmla="*/ 1447800 h 1447800"/>
                <a:gd name="connsiteX5" fmla="*/ 0 w 2636520"/>
                <a:gd name="connsiteY5" fmla="*/ 1442632 h 1447800"/>
                <a:gd name="connsiteX6" fmla="*/ 529590 w 2636520"/>
                <a:gd name="connsiteY6" fmla="*/ 723900 h 1447800"/>
                <a:gd name="connsiteX7" fmla="*/ 0 w 2636520"/>
                <a:gd name="connsiteY7" fmla="*/ 5168 h 1447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36520" h="1447800">
                  <a:moveTo>
                    <a:pt x="0" y="0"/>
                  </a:moveTo>
                  <a:lnTo>
                    <a:pt x="2103122" y="0"/>
                  </a:lnTo>
                  <a:lnTo>
                    <a:pt x="2636520" y="723900"/>
                  </a:lnTo>
                  <a:lnTo>
                    <a:pt x="2103122" y="1447800"/>
                  </a:lnTo>
                  <a:lnTo>
                    <a:pt x="0" y="1447800"/>
                  </a:lnTo>
                  <a:lnTo>
                    <a:pt x="0" y="1442632"/>
                  </a:lnTo>
                  <a:lnTo>
                    <a:pt x="529590" y="723900"/>
                  </a:lnTo>
                  <a:lnTo>
                    <a:pt x="0" y="5168"/>
                  </a:lnTo>
                  <a:close/>
                </a:path>
              </a:pathLst>
            </a:custGeom>
            <a:solidFill>
              <a:schemeClr val="accent3"/>
            </a:solid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500" b="1" dirty="0">
                <a:solidFill>
                  <a:schemeClr val="bg1"/>
                </a:solidFill>
                <a:latin typeface="Arial" panose="020B0604020202020204" pitchFamily="34" charset="0"/>
                <a:ea typeface="微软雅黑" pitchFamily="34" charset="-122"/>
                <a:cs typeface="Arial" panose="020B0604020202020204" pitchFamily="34" charset="0"/>
              </a:endParaRPr>
            </a:p>
          </p:txBody>
        </p:sp>
        <p:sp>
          <p:nvSpPr>
            <p:cNvPr id="15" name="文本框 49"/>
            <p:cNvSpPr txBox="1"/>
            <p:nvPr/>
          </p:nvSpPr>
          <p:spPr>
            <a:xfrm>
              <a:off x="6227711" y="2340622"/>
              <a:ext cx="2205655" cy="735506"/>
            </a:xfrm>
            <a:prstGeom prst="rect">
              <a:avLst/>
            </a:prstGeom>
            <a:noFill/>
            <a:ln w="50800">
              <a:noFill/>
            </a:ln>
          </p:spPr>
          <p:txBody>
            <a:bodyPr wrap="square" rtlCol="0" anchor="ctr">
              <a:spAutoFit/>
            </a:bodyPr>
            <a:lstStyle/>
            <a:p>
              <a:pPr algn="ctr">
                <a:lnSpc>
                  <a:spcPct val="120000"/>
                </a:lnSpc>
              </a:pPr>
              <a:r>
                <a:rPr lang="zh-CN" altLang="en-US" sz="2000" b="1" dirty="0">
                  <a:solidFill>
                    <a:schemeClr val="bg1"/>
                  </a:solidFill>
                  <a:latin typeface="Arial" panose="020B0604020202020204" pitchFamily="34" charset="0"/>
                  <a:ea typeface="微软雅黑" pitchFamily="34" charset="-122"/>
                  <a:cs typeface="Arial" panose="020B0604020202020204" pitchFamily="34" charset="0"/>
                </a:rPr>
                <a:t>第三季度</a:t>
              </a:r>
              <a:endParaRPr lang="zh-CN" altLang="en-US" sz="2000" b="1" baseline="-3000" dirty="0">
                <a:solidFill>
                  <a:schemeClr val="bg1"/>
                </a:solidFill>
                <a:latin typeface="Arial" panose="020B0604020202020204" pitchFamily="34" charset="0"/>
                <a:ea typeface="微软雅黑" pitchFamily="34" charset="-122"/>
                <a:cs typeface="Arial" panose="020B0604020202020204" pitchFamily="34" charset="0"/>
              </a:endParaRPr>
            </a:p>
          </p:txBody>
        </p:sp>
      </p:grpSp>
      <p:sp>
        <p:nvSpPr>
          <p:cNvPr id="16" name="矩形 47"/>
          <p:cNvSpPr>
            <a:spLocks noChangeArrowheads="1"/>
          </p:cNvSpPr>
          <p:nvPr/>
        </p:nvSpPr>
        <p:spPr bwMode="auto">
          <a:xfrm>
            <a:off x="1415683" y="5337776"/>
            <a:ext cx="9384229" cy="587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lnSpc>
                <a:spcPct val="120000"/>
              </a:lnSpc>
              <a:spcBef>
                <a:spcPct val="0"/>
              </a:spcBef>
              <a:buNone/>
            </a:pPr>
            <a:r>
              <a:rPr lang="zh-CN" altLang="en-US" sz="1300" dirty="0">
                <a:solidFill>
                  <a:schemeClr val="tx1">
                    <a:lumMod val="50000"/>
                    <a:lumOff val="50000"/>
                  </a:schemeClr>
                </a:solidFill>
                <a:sym typeface="微软雅黑" pitchFamily="34" charset="-122"/>
              </a:rPr>
              <a:t>您的内容打在这里，或者通过复制您的文本后，在此框中选择粘贴，并选择只保留文字。在此录入上述图表的综合描述说明，您的内容打在这里，或者通过复制您的文本后，在此框中选择粘贴，并选择只保留文字。</a:t>
            </a:r>
          </a:p>
        </p:txBody>
      </p:sp>
      <p:sp>
        <p:nvSpPr>
          <p:cNvPr id="17" name="矩形 16"/>
          <p:cNvSpPr/>
          <p:nvPr/>
        </p:nvSpPr>
        <p:spPr>
          <a:xfrm>
            <a:off x="2019143" y="3275058"/>
            <a:ext cx="1415570" cy="338547"/>
          </a:xfrm>
          <a:prstGeom prst="rect">
            <a:avLst/>
          </a:prstGeom>
        </p:spPr>
        <p:txBody>
          <a:bodyPr wrap="none" lIns="91422" tIns="45711" rIns="91422" bIns="45711">
            <a:spAutoFit/>
          </a:bodyPr>
          <a:lstStyle/>
          <a:p>
            <a:pPr algn="ctr"/>
            <a:r>
              <a:rPr lang="zh-CN" altLang="en-US" sz="1600" b="1" dirty="0">
                <a:solidFill>
                  <a:schemeClr val="tx1">
                    <a:lumMod val="50000"/>
                    <a:lumOff val="50000"/>
                  </a:schemeClr>
                </a:solidFill>
                <a:latin typeface="微软雅黑" pitchFamily="34" charset="-122"/>
                <a:ea typeface="微软雅黑" pitchFamily="34" charset="-122"/>
              </a:rPr>
              <a:t>单击添加标题</a:t>
            </a:r>
            <a:endParaRPr lang="en-US" altLang="zh-CN" sz="1600" b="1" dirty="0">
              <a:solidFill>
                <a:schemeClr val="tx1">
                  <a:lumMod val="50000"/>
                  <a:lumOff val="50000"/>
                </a:schemeClr>
              </a:solidFill>
              <a:latin typeface="微软雅黑" pitchFamily="34" charset="-122"/>
              <a:ea typeface="微软雅黑" pitchFamily="34" charset="-122"/>
            </a:endParaRPr>
          </a:p>
        </p:txBody>
      </p:sp>
      <p:sp>
        <p:nvSpPr>
          <p:cNvPr id="18" name="矩形 47"/>
          <p:cNvSpPr>
            <a:spLocks noChangeArrowheads="1"/>
          </p:cNvSpPr>
          <p:nvPr/>
        </p:nvSpPr>
        <p:spPr bwMode="auto">
          <a:xfrm>
            <a:off x="1584087" y="3754179"/>
            <a:ext cx="2246690" cy="1077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300" dirty="0">
                <a:solidFill>
                  <a:schemeClr val="tx1">
                    <a:lumMod val="50000"/>
                    <a:lumOff val="50000"/>
                  </a:schemeClr>
                </a:solidFill>
                <a:sym typeface="微软雅黑" pitchFamily="34" charset="-122"/>
              </a:rPr>
              <a:t>在此录入上述图表的描述说明，在此录入上述图表的描述说明，在此录入上述图表的描述说明。</a:t>
            </a:r>
          </a:p>
        </p:txBody>
      </p:sp>
      <p:sp>
        <p:nvSpPr>
          <p:cNvPr id="19" name="矩形 18"/>
          <p:cNvSpPr/>
          <p:nvPr/>
        </p:nvSpPr>
        <p:spPr>
          <a:xfrm>
            <a:off x="4351328" y="3275058"/>
            <a:ext cx="1415570" cy="338547"/>
          </a:xfrm>
          <a:prstGeom prst="rect">
            <a:avLst/>
          </a:prstGeom>
        </p:spPr>
        <p:txBody>
          <a:bodyPr wrap="none" lIns="91422" tIns="45711" rIns="91422" bIns="45711">
            <a:spAutoFit/>
          </a:bodyPr>
          <a:lstStyle/>
          <a:p>
            <a:pPr algn="ctr"/>
            <a:r>
              <a:rPr lang="zh-CN" altLang="en-US" sz="1600" b="1" dirty="0">
                <a:solidFill>
                  <a:schemeClr val="tx1">
                    <a:lumMod val="50000"/>
                    <a:lumOff val="50000"/>
                  </a:schemeClr>
                </a:solidFill>
                <a:latin typeface="微软雅黑" pitchFamily="34" charset="-122"/>
                <a:ea typeface="微软雅黑" pitchFamily="34" charset="-122"/>
              </a:rPr>
              <a:t>单击添加标题</a:t>
            </a:r>
            <a:endParaRPr lang="en-US" altLang="zh-CN" sz="1600" b="1" dirty="0">
              <a:solidFill>
                <a:schemeClr val="tx1">
                  <a:lumMod val="50000"/>
                  <a:lumOff val="50000"/>
                </a:schemeClr>
              </a:solidFill>
              <a:latin typeface="微软雅黑" pitchFamily="34" charset="-122"/>
              <a:ea typeface="微软雅黑" pitchFamily="34" charset="-122"/>
            </a:endParaRPr>
          </a:p>
        </p:txBody>
      </p:sp>
      <p:sp>
        <p:nvSpPr>
          <p:cNvPr id="20" name="矩形 47"/>
          <p:cNvSpPr>
            <a:spLocks noChangeArrowheads="1"/>
          </p:cNvSpPr>
          <p:nvPr/>
        </p:nvSpPr>
        <p:spPr bwMode="auto">
          <a:xfrm>
            <a:off x="3958939" y="3754179"/>
            <a:ext cx="2208391" cy="1077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300" dirty="0">
                <a:solidFill>
                  <a:schemeClr val="tx1">
                    <a:lumMod val="50000"/>
                    <a:lumOff val="50000"/>
                  </a:schemeClr>
                </a:solidFill>
                <a:sym typeface="微软雅黑" pitchFamily="34" charset="-122"/>
              </a:rPr>
              <a:t>在此录入上述图表的描述说明，在此录入上述图表的描述说明，在此录入上述图表的描述说明。</a:t>
            </a:r>
          </a:p>
        </p:txBody>
      </p:sp>
      <p:sp>
        <p:nvSpPr>
          <p:cNvPr id="21" name="矩形 20"/>
          <p:cNvSpPr/>
          <p:nvPr/>
        </p:nvSpPr>
        <p:spPr>
          <a:xfrm>
            <a:off x="6766240" y="3275058"/>
            <a:ext cx="1415570" cy="338547"/>
          </a:xfrm>
          <a:prstGeom prst="rect">
            <a:avLst/>
          </a:prstGeom>
        </p:spPr>
        <p:txBody>
          <a:bodyPr wrap="none" lIns="91422" tIns="45711" rIns="91422" bIns="45711">
            <a:spAutoFit/>
          </a:bodyPr>
          <a:lstStyle/>
          <a:p>
            <a:pPr algn="ctr"/>
            <a:r>
              <a:rPr lang="zh-CN" altLang="en-US" sz="1600" b="1" dirty="0">
                <a:solidFill>
                  <a:schemeClr val="tx1">
                    <a:lumMod val="50000"/>
                    <a:lumOff val="50000"/>
                  </a:schemeClr>
                </a:solidFill>
                <a:latin typeface="微软雅黑" pitchFamily="34" charset="-122"/>
                <a:ea typeface="微软雅黑" pitchFamily="34" charset="-122"/>
              </a:rPr>
              <a:t>单击添加标题</a:t>
            </a:r>
            <a:endParaRPr lang="en-US" altLang="zh-CN" sz="1600" b="1" dirty="0">
              <a:solidFill>
                <a:schemeClr val="tx1">
                  <a:lumMod val="50000"/>
                  <a:lumOff val="50000"/>
                </a:schemeClr>
              </a:solidFill>
              <a:latin typeface="微软雅黑" pitchFamily="34" charset="-122"/>
              <a:ea typeface="微软雅黑" pitchFamily="34" charset="-122"/>
            </a:endParaRPr>
          </a:p>
        </p:txBody>
      </p:sp>
      <p:sp>
        <p:nvSpPr>
          <p:cNvPr id="22" name="矩形 47"/>
          <p:cNvSpPr>
            <a:spLocks noChangeArrowheads="1"/>
          </p:cNvSpPr>
          <p:nvPr/>
        </p:nvSpPr>
        <p:spPr bwMode="auto">
          <a:xfrm>
            <a:off x="6383997" y="3754179"/>
            <a:ext cx="2228699" cy="1077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300" dirty="0">
                <a:solidFill>
                  <a:schemeClr val="tx1">
                    <a:lumMod val="50000"/>
                    <a:lumOff val="50000"/>
                  </a:schemeClr>
                </a:solidFill>
                <a:sym typeface="微软雅黑" pitchFamily="34" charset="-122"/>
              </a:rPr>
              <a:t>在此录入上述图表的描述说明，在此录入上述图表的描述说明，在此录入上述图表的描述说明。</a:t>
            </a:r>
          </a:p>
        </p:txBody>
      </p:sp>
      <p:sp>
        <p:nvSpPr>
          <p:cNvPr id="23" name="矩形 22"/>
          <p:cNvSpPr/>
          <p:nvPr/>
        </p:nvSpPr>
        <p:spPr>
          <a:xfrm>
            <a:off x="9138805" y="3275058"/>
            <a:ext cx="1415570" cy="338547"/>
          </a:xfrm>
          <a:prstGeom prst="rect">
            <a:avLst/>
          </a:prstGeom>
        </p:spPr>
        <p:txBody>
          <a:bodyPr wrap="none" lIns="91422" tIns="45711" rIns="91422" bIns="45711">
            <a:spAutoFit/>
          </a:bodyPr>
          <a:lstStyle/>
          <a:p>
            <a:pPr algn="ctr"/>
            <a:r>
              <a:rPr lang="zh-CN" altLang="en-US" sz="1600" b="1" dirty="0">
                <a:solidFill>
                  <a:schemeClr val="tx1">
                    <a:lumMod val="50000"/>
                    <a:lumOff val="50000"/>
                  </a:schemeClr>
                </a:solidFill>
                <a:latin typeface="微软雅黑" pitchFamily="34" charset="-122"/>
                <a:ea typeface="微软雅黑" pitchFamily="34" charset="-122"/>
              </a:rPr>
              <a:t>单击添加标题</a:t>
            </a:r>
            <a:endParaRPr lang="en-US" altLang="zh-CN" sz="1600" b="1" dirty="0">
              <a:solidFill>
                <a:schemeClr val="tx1">
                  <a:lumMod val="50000"/>
                  <a:lumOff val="50000"/>
                </a:schemeClr>
              </a:solidFill>
              <a:latin typeface="微软雅黑" pitchFamily="34" charset="-122"/>
              <a:ea typeface="微软雅黑" pitchFamily="34" charset="-122"/>
            </a:endParaRPr>
          </a:p>
        </p:txBody>
      </p:sp>
      <p:sp>
        <p:nvSpPr>
          <p:cNvPr id="24" name="矩形 47"/>
          <p:cNvSpPr>
            <a:spLocks noChangeArrowheads="1"/>
          </p:cNvSpPr>
          <p:nvPr/>
        </p:nvSpPr>
        <p:spPr bwMode="auto">
          <a:xfrm>
            <a:off x="8783951" y="3754179"/>
            <a:ext cx="2207958" cy="1077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2" tIns="45711" rIns="91422" bIns="45711">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ct val="120000"/>
              </a:lnSpc>
              <a:spcBef>
                <a:spcPct val="0"/>
              </a:spcBef>
              <a:buNone/>
            </a:pPr>
            <a:r>
              <a:rPr lang="zh-CN" altLang="en-US" sz="1300" dirty="0">
                <a:solidFill>
                  <a:schemeClr val="tx1">
                    <a:lumMod val="50000"/>
                    <a:lumOff val="50000"/>
                  </a:schemeClr>
                </a:solidFill>
                <a:sym typeface="微软雅黑" pitchFamily="34" charset="-122"/>
              </a:rPr>
              <a:t>在此录入上述图表的描述说明，在此录入上述图表的描述说明，在此录入上述图表的描述说明。</a:t>
            </a:r>
          </a:p>
        </p:txBody>
      </p:sp>
      <p:cxnSp>
        <p:nvCxnSpPr>
          <p:cNvPr id="25" name="直接连接符 8"/>
          <p:cNvCxnSpPr/>
          <p:nvPr/>
        </p:nvCxnSpPr>
        <p:spPr>
          <a:xfrm>
            <a:off x="1428455" y="5215429"/>
            <a:ext cx="9358682"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a:t>单击此处添加标题</a:t>
            </a:r>
          </a:p>
        </p:txBody>
      </p:sp>
    </p:spTree>
    <p:extLst>
      <p:ext uri="{BB962C8B-B14F-4D97-AF65-F5344CB8AC3E}">
        <p14:creationId xmlns:p14="http://schemas.microsoft.com/office/powerpoint/2010/main" val="1011976127"/>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400" fill="hold"/>
                                        <p:tgtEl>
                                          <p:spTgt spid="6"/>
                                        </p:tgtEl>
                                        <p:attrNameLst>
                                          <p:attrName>ppt_x</p:attrName>
                                        </p:attrNameLst>
                                      </p:cBhvr>
                                      <p:tavLst>
                                        <p:tav tm="0">
                                          <p:val>
                                            <p:strVal val="0-#ppt_w/2"/>
                                          </p:val>
                                        </p:tav>
                                        <p:tav tm="100000">
                                          <p:val>
                                            <p:strVal val="#ppt_x"/>
                                          </p:val>
                                        </p:tav>
                                      </p:tavLst>
                                    </p:anim>
                                    <p:anim calcmode="lin" valueType="num">
                                      <p:cBhvr additive="base">
                                        <p:cTn id="8" dur="400" fill="hold"/>
                                        <p:tgtEl>
                                          <p:spTgt spid="6"/>
                                        </p:tgtEl>
                                        <p:attrNameLst>
                                          <p:attrName>ppt_y</p:attrName>
                                        </p:attrNameLst>
                                      </p:cBhvr>
                                      <p:tavLst>
                                        <p:tav tm="0">
                                          <p:val>
                                            <p:strVal val="#ppt_y"/>
                                          </p:val>
                                        </p:tav>
                                        <p:tav tm="100000">
                                          <p:val>
                                            <p:strVal val="#ppt_y"/>
                                          </p:val>
                                        </p:tav>
                                      </p:tavLst>
                                    </p:anim>
                                  </p:childTnLst>
                                </p:cTn>
                              </p:par>
                              <p:par>
                                <p:cTn id="9" presetID="12" presetClass="entr" presetSubtype="1" fill="hold" grpId="0" nodeType="withEffect">
                                  <p:stCondLst>
                                    <p:cond delay="50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400"/>
                                        <p:tgtEl>
                                          <p:spTgt spid="17"/>
                                        </p:tgtEl>
                                        <p:attrNameLst>
                                          <p:attrName>ppt_y</p:attrName>
                                        </p:attrNameLst>
                                      </p:cBhvr>
                                      <p:tavLst>
                                        <p:tav tm="0">
                                          <p:val>
                                            <p:strVal val="#ppt_y-#ppt_h*1.125000"/>
                                          </p:val>
                                        </p:tav>
                                        <p:tav tm="100000">
                                          <p:val>
                                            <p:strVal val="#ppt_y"/>
                                          </p:val>
                                        </p:tav>
                                      </p:tavLst>
                                    </p:anim>
                                    <p:animEffect transition="in" filter="wipe(down)">
                                      <p:cBhvr>
                                        <p:cTn id="12" dur="400"/>
                                        <p:tgtEl>
                                          <p:spTgt spid="17"/>
                                        </p:tgtEl>
                                      </p:cBhvr>
                                    </p:animEffect>
                                  </p:childTnLst>
                                </p:cTn>
                              </p:par>
                              <p:par>
                                <p:cTn id="13" presetID="12" presetClass="entr" presetSubtype="1" fill="hold" grpId="0" nodeType="withEffect">
                                  <p:stCondLst>
                                    <p:cond delay="5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400"/>
                                        <p:tgtEl>
                                          <p:spTgt spid="18"/>
                                        </p:tgtEl>
                                        <p:attrNameLst>
                                          <p:attrName>ppt_y</p:attrName>
                                        </p:attrNameLst>
                                      </p:cBhvr>
                                      <p:tavLst>
                                        <p:tav tm="0">
                                          <p:val>
                                            <p:strVal val="#ppt_y-#ppt_h*1.125000"/>
                                          </p:val>
                                        </p:tav>
                                        <p:tav tm="100000">
                                          <p:val>
                                            <p:strVal val="#ppt_y"/>
                                          </p:val>
                                        </p:tav>
                                      </p:tavLst>
                                    </p:anim>
                                    <p:animEffect transition="in" filter="wipe(down)">
                                      <p:cBhvr>
                                        <p:cTn id="16" dur="400"/>
                                        <p:tgtEl>
                                          <p:spTgt spid="18"/>
                                        </p:tgtEl>
                                      </p:cBhvr>
                                    </p:animEffect>
                                  </p:childTnLst>
                                </p:cTn>
                              </p:par>
                            </p:childTnLst>
                          </p:cTn>
                        </p:par>
                        <p:par>
                          <p:cTn id="17" fill="hold">
                            <p:stCondLst>
                              <p:cond delay="900"/>
                            </p:stCondLst>
                            <p:childTnLst>
                              <p:par>
                                <p:cTn id="18" presetID="1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400"/>
                                        <p:tgtEl>
                                          <p:spTgt spid="3"/>
                                        </p:tgtEl>
                                        <p:attrNameLst>
                                          <p:attrName>ppt_x</p:attrName>
                                        </p:attrNameLst>
                                      </p:cBhvr>
                                      <p:tavLst>
                                        <p:tav tm="0">
                                          <p:val>
                                            <p:strVal val="#ppt_x-#ppt_w*1.125000"/>
                                          </p:val>
                                        </p:tav>
                                        <p:tav tm="100000">
                                          <p:val>
                                            <p:strVal val="#ppt_x"/>
                                          </p:val>
                                        </p:tav>
                                      </p:tavLst>
                                    </p:anim>
                                    <p:animEffect transition="in" filter="wipe(right)">
                                      <p:cBhvr>
                                        <p:cTn id="21" dur="400"/>
                                        <p:tgtEl>
                                          <p:spTgt spid="3"/>
                                        </p:tgtEl>
                                      </p:cBhvr>
                                    </p:animEffect>
                                  </p:childTnLst>
                                </p:cTn>
                              </p:par>
                              <p:par>
                                <p:cTn id="22" presetID="12" presetClass="entr" presetSubtype="1" fill="hold" grpId="0" nodeType="withEffect">
                                  <p:stCondLst>
                                    <p:cond delay="5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400"/>
                                        <p:tgtEl>
                                          <p:spTgt spid="19"/>
                                        </p:tgtEl>
                                        <p:attrNameLst>
                                          <p:attrName>ppt_y</p:attrName>
                                        </p:attrNameLst>
                                      </p:cBhvr>
                                      <p:tavLst>
                                        <p:tav tm="0">
                                          <p:val>
                                            <p:strVal val="#ppt_y-#ppt_h*1.125000"/>
                                          </p:val>
                                        </p:tav>
                                        <p:tav tm="100000">
                                          <p:val>
                                            <p:strVal val="#ppt_y"/>
                                          </p:val>
                                        </p:tav>
                                      </p:tavLst>
                                    </p:anim>
                                    <p:animEffect transition="in" filter="wipe(down)">
                                      <p:cBhvr>
                                        <p:cTn id="25" dur="400"/>
                                        <p:tgtEl>
                                          <p:spTgt spid="19"/>
                                        </p:tgtEl>
                                      </p:cBhvr>
                                    </p:animEffect>
                                  </p:childTnLst>
                                </p:cTn>
                              </p:par>
                              <p:par>
                                <p:cTn id="26" presetID="12" presetClass="entr" presetSubtype="1" fill="hold" grpId="0" nodeType="withEffect">
                                  <p:stCondLst>
                                    <p:cond delay="500"/>
                                  </p:stCondLst>
                                  <p:childTnLst>
                                    <p:set>
                                      <p:cBhvr>
                                        <p:cTn id="27" dur="1" fill="hold">
                                          <p:stCondLst>
                                            <p:cond delay="0"/>
                                          </p:stCondLst>
                                        </p:cTn>
                                        <p:tgtEl>
                                          <p:spTgt spid="20"/>
                                        </p:tgtEl>
                                        <p:attrNameLst>
                                          <p:attrName>style.visibility</p:attrName>
                                        </p:attrNameLst>
                                      </p:cBhvr>
                                      <p:to>
                                        <p:strVal val="visible"/>
                                      </p:to>
                                    </p:set>
                                    <p:anim calcmode="lin" valueType="num">
                                      <p:cBhvr additive="base">
                                        <p:cTn id="28" dur="400"/>
                                        <p:tgtEl>
                                          <p:spTgt spid="20"/>
                                        </p:tgtEl>
                                        <p:attrNameLst>
                                          <p:attrName>ppt_y</p:attrName>
                                        </p:attrNameLst>
                                      </p:cBhvr>
                                      <p:tavLst>
                                        <p:tav tm="0">
                                          <p:val>
                                            <p:strVal val="#ppt_y-#ppt_h*1.125000"/>
                                          </p:val>
                                        </p:tav>
                                        <p:tav tm="100000">
                                          <p:val>
                                            <p:strVal val="#ppt_y"/>
                                          </p:val>
                                        </p:tav>
                                      </p:tavLst>
                                    </p:anim>
                                    <p:animEffect transition="in" filter="wipe(down)">
                                      <p:cBhvr>
                                        <p:cTn id="29" dur="400"/>
                                        <p:tgtEl>
                                          <p:spTgt spid="20"/>
                                        </p:tgtEl>
                                      </p:cBhvr>
                                    </p:animEffect>
                                  </p:childTnLst>
                                </p:cTn>
                              </p:par>
                            </p:childTnLst>
                          </p:cTn>
                        </p:par>
                        <p:par>
                          <p:cTn id="30" fill="hold">
                            <p:stCondLst>
                              <p:cond delay="1800"/>
                            </p:stCondLst>
                            <p:childTnLst>
                              <p:par>
                                <p:cTn id="31" presetID="12" presetClass="entr" presetSubtype="8" fill="hold" nodeType="afterEffect">
                                  <p:stCondLst>
                                    <p:cond delay="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400"/>
                                        <p:tgtEl>
                                          <p:spTgt spid="13"/>
                                        </p:tgtEl>
                                        <p:attrNameLst>
                                          <p:attrName>ppt_x</p:attrName>
                                        </p:attrNameLst>
                                      </p:cBhvr>
                                      <p:tavLst>
                                        <p:tav tm="0">
                                          <p:val>
                                            <p:strVal val="#ppt_x-#ppt_w*1.125000"/>
                                          </p:val>
                                        </p:tav>
                                        <p:tav tm="100000">
                                          <p:val>
                                            <p:strVal val="#ppt_x"/>
                                          </p:val>
                                        </p:tav>
                                      </p:tavLst>
                                    </p:anim>
                                    <p:animEffect transition="in" filter="wipe(right)">
                                      <p:cBhvr>
                                        <p:cTn id="34" dur="400"/>
                                        <p:tgtEl>
                                          <p:spTgt spid="13"/>
                                        </p:tgtEl>
                                      </p:cBhvr>
                                    </p:animEffect>
                                  </p:childTnLst>
                                </p:cTn>
                              </p:par>
                              <p:par>
                                <p:cTn id="35" presetID="12" presetClass="entr" presetSubtype="1" fill="hold" grpId="0" nodeType="withEffect">
                                  <p:stCondLst>
                                    <p:cond delay="500"/>
                                  </p:stCondLst>
                                  <p:childTnLst>
                                    <p:set>
                                      <p:cBhvr>
                                        <p:cTn id="36" dur="1" fill="hold">
                                          <p:stCondLst>
                                            <p:cond delay="0"/>
                                          </p:stCondLst>
                                        </p:cTn>
                                        <p:tgtEl>
                                          <p:spTgt spid="21"/>
                                        </p:tgtEl>
                                        <p:attrNameLst>
                                          <p:attrName>style.visibility</p:attrName>
                                        </p:attrNameLst>
                                      </p:cBhvr>
                                      <p:to>
                                        <p:strVal val="visible"/>
                                      </p:to>
                                    </p:set>
                                    <p:anim calcmode="lin" valueType="num">
                                      <p:cBhvr additive="base">
                                        <p:cTn id="37" dur="400"/>
                                        <p:tgtEl>
                                          <p:spTgt spid="21"/>
                                        </p:tgtEl>
                                        <p:attrNameLst>
                                          <p:attrName>ppt_y</p:attrName>
                                        </p:attrNameLst>
                                      </p:cBhvr>
                                      <p:tavLst>
                                        <p:tav tm="0">
                                          <p:val>
                                            <p:strVal val="#ppt_y-#ppt_h*1.125000"/>
                                          </p:val>
                                        </p:tav>
                                        <p:tav tm="100000">
                                          <p:val>
                                            <p:strVal val="#ppt_y"/>
                                          </p:val>
                                        </p:tav>
                                      </p:tavLst>
                                    </p:anim>
                                    <p:animEffect transition="in" filter="wipe(down)">
                                      <p:cBhvr>
                                        <p:cTn id="38" dur="400"/>
                                        <p:tgtEl>
                                          <p:spTgt spid="21"/>
                                        </p:tgtEl>
                                      </p:cBhvr>
                                    </p:animEffect>
                                  </p:childTnLst>
                                </p:cTn>
                              </p:par>
                              <p:par>
                                <p:cTn id="39" presetID="12" presetClass="entr" presetSubtype="1" fill="hold" grpId="0" nodeType="withEffect">
                                  <p:stCondLst>
                                    <p:cond delay="50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400"/>
                                        <p:tgtEl>
                                          <p:spTgt spid="22"/>
                                        </p:tgtEl>
                                        <p:attrNameLst>
                                          <p:attrName>ppt_y</p:attrName>
                                        </p:attrNameLst>
                                      </p:cBhvr>
                                      <p:tavLst>
                                        <p:tav tm="0">
                                          <p:val>
                                            <p:strVal val="#ppt_y-#ppt_h*1.125000"/>
                                          </p:val>
                                        </p:tav>
                                        <p:tav tm="100000">
                                          <p:val>
                                            <p:strVal val="#ppt_y"/>
                                          </p:val>
                                        </p:tav>
                                      </p:tavLst>
                                    </p:anim>
                                    <p:animEffect transition="in" filter="wipe(down)">
                                      <p:cBhvr>
                                        <p:cTn id="42" dur="400"/>
                                        <p:tgtEl>
                                          <p:spTgt spid="22"/>
                                        </p:tgtEl>
                                      </p:cBhvr>
                                    </p:animEffect>
                                  </p:childTnLst>
                                </p:cTn>
                              </p:par>
                            </p:childTnLst>
                          </p:cTn>
                        </p:par>
                        <p:par>
                          <p:cTn id="43" fill="hold">
                            <p:stCondLst>
                              <p:cond delay="2700"/>
                            </p:stCondLst>
                            <p:childTnLst>
                              <p:par>
                                <p:cTn id="44" presetID="12" presetClass="entr" presetSubtype="8"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400"/>
                                        <p:tgtEl>
                                          <p:spTgt spid="10"/>
                                        </p:tgtEl>
                                        <p:attrNameLst>
                                          <p:attrName>ppt_x</p:attrName>
                                        </p:attrNameLst>
                                      </p:cBhvr>
                                      <p:tavLst>
                                        <p:tav tm="0">
                                          <p:val>
                                            <p:strVal val="#ppt_x-#ppt_w*1.125000"/>
                                          </p:val>
                                        </p:tav>
                                        <p:tav tm="100000">
                                          <p:val>
                                            <p:strVal val="#ppt_x"/>
                                          </p:val>
                                        </p:tav>
                                      </p:tavLst>
                                    </p:anim>
                                    <p:animEffect transition="in" filter="wipe(right)">
                                      <p:cBhvr>
                                        <p:cTn id="47" dur="400"/>
                                        <p:tgtEl>
                                          <p:spTgt spid="10"/>
                                        </p:tgtEl>
                                      </p:cBhvr>
                                    </p:animEffect>
                                  </p:childTnLst>
                                </p:cTn>
                              </p:par>
                              <p:par>
                                <p:cTn id="48" presetID="12" presetClass="entr" presetSubtype="1" fill="hold" grpId="0" nodeType="withEffect">
                                  <p:stCondLst>
                                    <p:cond delay="500"/>
                                  </p:stCondLst>
                                  <p:childTnLst>
                                    <p:set>
                                      <p:cBhvr>
                                        <p:cTn id="49" dur="1" fill="hold">
                                          <p:stCondLst>
                                            <p:cond delay="0"/>
                                          </p:stCondLst>
                                        </p:cTn>
                                        <p:tgtEl>
                                          <p:spTgt spid="23"/>
                                        </p:tgtEl>
                                        <p:attrNameLst>
                                          <p:attrName>style.visibility</p:attrName>
                                        </p:attrNameLst>
                                      </p:cBhvr>
                                      <p:to>
                                        <p:strVal val="visible"/>
                                      </p:to>
                                    </p:set>
                                    <p:anim calcmode="lin" valueType="num">
                                      <p:cBhvr additive="base">
                                        <p:cTn id="50" dur="400"/>
                                        <p:tgtEl>
                                          <p:spTgt spid="23"/>
                                        </p:tgtEl>
                                        <p:attrNameLst>
                                          <p:attrName>ppt_y</p:attrName>
                                        </p:attrNameLst>
                                      </p:cBhvr>
                                      <p:tavLst>
                                        <p:tav tm="0">
                                          <p:val>
                                            <p:strVal val="#ppt_y-#ppt_h*1.125000"/>
                                          </p:val>
                                        </p:tav>
                                        <p:tav tm="100000">
                                          <p:val>
                                            <p:strVal val="#ppt_y"/>
                                          </p:val>
                                        </p:tav>
                                      </p:tavLst>
                                    </p:anim>
                                    <p:animEffect transition="in" filter="wipe(down)">
                                      <p:cBhvr>
                                        <p:cTn id="51" dur="400"/>
                                        <p:tgtEl>
                                          <p:spTgt spid="23"/>
                                        </p:tgtEl>
                                      </p:cBhvr>
                                    </p:animEffect>
                                  </p:childTnLst>
                                </p:cTn>
                              </p:par>
                              <p:par>
                                <p:cTn id="52" presetID="12" presetClass="entr" presetSubtype="1" fill="hold" grpId="0" nodeType="withEffect">
                                  <p:stCondLst>
                                    <p:cond delay="50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400"/>
                                        <p:tgtEl>
                                          <p:spTgt spid="24"/>
                                        </p:tgtEl>
                                        <p:attrNameLst>
                                          <p:attrName>ppt_y</p:attrName>
                                        </p:attrNameLst>
                                      </p:cBhvr>
                                      <p:tavLst>
                                        <p:tav tm="0">
                                          <p:val>
                                            <p:strVal val="#ppt_y-#ppt_h*1.125000"/>
                                          </p:val>
                                        </p:tav>
                                        <p:tav tm="100000">
                                          <p:val>
                                            <p:strVal val="#ppt_y"/>
                                          </p:val>
                                        </p:tav>
                                      </p:tavLst>
                                    </p:anim>
                                    <p:animEffect transition="in" filter="wipe(down)">
                                      <p:cBhvr>
                                        <p:cTn id="55" dur="400"/>
                                        <p:tgtEl>
                                          <p:spTgt spid="24"/>
                                        </p:tgtEl>
                                      </p:cBhvr>
                                    </p:animEffect>
                                  </p:childTnLst>
                                </p:cTn>
                              </p:par>
                            </p:childTnLst>
                          </p:cTn>
                        </p:par>
                        <p:par>
                          <p:cTn id="56" fill="hold">
                            <p:stCondLst>
                              <p:cond delay="3600"/>
                            </p:stCondLst>
                            <p:childTnLst>
                              <p:par>
                                <p:cTn id="57" presetID="16" presetClass="entr" presetSubtype="37"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barn(outVertical)">
                                      <p:cBhvr>
                                        <p:cTn id="59" dur="750"/>
                                        <p:tgtEl>
                                          <p:spTgt spid="25"/>
                                        </p:tgtEl>
                                      </p:cBhvr>
                                    </p:animEffect>
                                  </p:childTnLst>
                                </p:cTn>
                              </p:par>
                              <p:par>
                                <p:cTn id="60" presetID="53" presetClass="entr" presetSubtype="16" fill="hold" grpId="0" nodeType="withEffect">
                                  <p:stCondLst>
                                    <p:cond delay="25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P spid="22" grpId="0"/>
      <p:bldP spid="23" grpId="0"/>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AutoShape 10"/>
          <p:cNvSpPr>
            <a:spLocks noChangeArrowheads="1"/>
          </p:cNvSpPr>
          <p:nvPr/>
        </p:nvSpPr>
        <p:spPr bwMode="auto">
          <a:xfrm rot="16200000">
            <a:off x="5394458" y="-1856533"/>
            <a:ext cx="1691080" cy="11231786"/>
          </a:xfrm>
          <a:prstGeom prst="downArrow">
            <a:avLst>
              <a:gd name="adj1" fmla="val 49065"/>
              <a:gd name="adj2" fmla="val 44827"/>
            </a:avLst>
          </a:prstGeom>
          <a:solidFill>
            <a:schemeClr val="bg1">
              <a:lumMod val="75000"/>
            </a:schemeClr>
          </a:solidFill>
          <a:ln>
            <a:noFill/>
          </a:ln>
        </p:spPr>
        <p:txBody>
          <a:bodyPr vert="eaVert" lIns="110402" tIns="55201" rIns="110402" bIns="55201"/>
          <a:lstStyle/>
          <a:p>
            <a:endParaRPr lang="zh-CN" altLang="en-US" sz="2500">
              <a:solidFill>
                <a:schemeClr val="bg1"/>
              </a:solidFill>
              <a:latin typeface="微软雅黑" pitchFamily="34" charset="-122"/>
              <a:ea typeface="微软雅黑" pitchFamily="34" charset="-122"/>
            </a:endParaRPr>
          </a:p>
        </p:txBody>
      </p:sp>
      <p:grpSp>
        <p:nvGrpSpPr>
          <p:cNvPr id="32" name="组合 31"/>
          <p:cNvGrpSpPr>
            <a:grpSpLocks/>
          </p:cNvGrpSpPr>
          <p:nvPr/>
        </p:nvGrpSpPr>
        <p:grpSpPr bwMode="auto">
          <a:xfrm>
            <a:off x="3792045" y="2997806"/>
            <a:ext cx="2054006" cy="1608151"/>
            <a:chOff x="1214414" y="2904673"/>
            <a:chExt cx="1935848" cy="1512817"/>
          </a:xfrm>
          <a:effectLst>
            <a:outerShdw blurRad="127000" dist="38100" dir="8100000" algn="tr" rotWithShape="0">
              <a:prstClr val="black">
                <a:alpha val="40000"/>
              </a:prstClr>
            </a:outerShdw>
          </a:effectLst>
        </p:grpSpPr>
        <p:sp>
          <p:nvSpPr>
            <p:cNvPr id="36" name="Oval 8"/>
            <p:cNvSpPr>
              <a:spLocks noChangeArrowheads="1"/>
            </p:cNvSpPr>
            <p:nvPr/>
          </p:nvSpPr>
          <p:spPr bwMode="auto">
            <a:xfrm>
              <a:off x="1414177" y="2904673"/>
              <a:ext cx="1514918" cy="1512817"/>
            </a:xfrm>
            <a:prstGeom prst="ellipse">
              <a:avLst/>
            </a:prstGeom>
            <a:solidFill>
              <a:schemeClr val="accent2"/>
            </a:solidFill>
            <a:ln w="76200">
              <a:solidFill>
                <a:srgbClr val="FFFFFF"/>
              </a:solidFill>
              <a:round/>
              <a:headEnd/>
              <a:tailEnd/>
            </a:ln>
          </p:spPr>
          <p:txBody>
            <a:bodyPr/>
            <a:lstStyle/>
            <a:p>
              <a:pPr>
                <a:defRPr/>
              </a:pPr>
              <a:endParaRPr lang="zh-CN" altLang="en-US" sz="1900">
                <a:solidFill>
                  <a:schemeClr val="bg1"/>
                </a:solidFill>
                <a:latin typeface="微软雅黑" pitchFamily="34" charset="-122"/>
                <a:ea typeface="微软雅黑" pitchFamily="34" charset="-122"/>
              </a:endParaRPr>
            </a:p>
          </p:txBody>
        </p:sp>
        <p:sp>
          <p:nvSpPr>
            <p:cNvPr id="34" name="Text Box 9"/>
            <p:cNvSpPr txBox="1">
              <a:spLocks noChangeArrowheads="1"/>
            </p:cNvSpPr>
            <p:nvPr/>
          </p:nvSpPr>
          <p:spPr bwMode="auto">
            <a:xfrm>
              <a:off x="1214414" y="3310307"/>
              <a:ext cx="1935848" cy="620153"/>
            </a:xfrm>
            <a:prstGeom prst="rect">
              <a:avLst/>
            </a:prstGeom>
            <a:noFill/>
            <a:ln w="50800">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900" b="1" dirty="0">
                  <a:solidFill>
                    <a:schemeClr val="bg1"/>
                  </a:solidFill>
                  <a:latin typeface="微软雅黑" pitchFamily="34" charset="-122"/>
                  <a:ea typeface="微软雅黑" pitchFamily="34" charset="-122"/>
                </a:rPr>
                <a:t>点击添加</a:t>
              </a:r>
              <a:endParaRPr lang="en-US" altLang="zh-CN" sz="1900" b="1" dirty="0">
                <a:solidFill>
                  <a:schemeClr val="bg1"/>
                </a:solidFill>
                <a:latin typeface="微软雅黑" pitchFamily="34" charset="-122"/>
                <a:ea typeface="微软雅黑" pitchFamily="34" charset="-122"/>
              </a:endParaRPr>
            </a:p>
            <a:p>
              <a:pPr algn="ctr" eaLnBrk="1" hangingPunct="1"/>
              <a:r>
                <a:rPr lang="zh-CN" altLang="en-US" sz="1900" b="1" dirty="0">
                  <a:solidFill>
                    <a:schemeClr val="bg1"/>
                  </a:solidFill>
                  <a:latin typeface="微软雅黑" pitchFamily="34" charset="-122"/>
                  <a:ea typeface="微软雅黑" pitchFamily="34" charset="-122"/>
                </a:rPr>
                <a:t>文本内容</a:t>
              </a:r>
            </a:p>
          </p:txBody>
        </p:sp>
      </p:grpSp>
      <p:grpSp>
        <p:nvGrpSpPr>
          <p:cNvPr id="37" name="组合 36"/>
          <p:cNvGrpSpPr>
            <a:grpSpLocks/>
          </p:cNvGrpSpPr>
          <p:nvPr/>
        </p:nvGrpSpPr>
        <p:grpSpPr bwMode="auto">
          <a:xfrm>
            <a:off x="6183611" y="2997803"/>
            <a:ext cx="2054005" cy="1608149"/>
            <a:chOff x="1214414" y="2904671"/>
            <a:chExt cx="1935848" cy="1512816"/>
          </a:xfrm>
          <a:effectLst>
            <a:outerShdw blurRad="127000" dist="38100" dir="8100000" algn="tr" rotWithShape="0">
              <a:prstClr val="black">
                <a:alpha val="40000"/>
              </a:prstClr>
            </a:outerShdw>
          </a:effectLst>
        </p:grpSpPr>
        <p:sp>
          <p:nvSpPr>
            <p:cNvPr id="41" name="Oval 8"/>
            <p:cNvSpPr>
              <a:spLocks noChangeArrowheads="1"/>
            </p:cNvSpPr>
            <p:nvPr/>
          </p:nvSpPr>
          <p:spPr bwMode="auto">
            <a:xfrm>
              <a:off x="1414180" y="2904671"/>
              <a:ext cx="1514919" cy="1512816"/>
            </a:xfrm>
            <a:prstGeom prst="ellipse">
              <a:avLst/>
            </a:prstGeom>
            <a:solidFill>
              <a:schemeClr val="accent3"/>
            </a:solidFill>
            <a:ln w="76200">
              <a:solidFill>
                <a:srgbClr val="FFFFFF"/>
              </a:solidFill>
              <a:round/>
              <a:headEnd/>
              <a:tailEnd/>
            </a:ln>
          </p:spPr>
          <p:txBody>
            <a:bodyPr/>
            <a:lstStyle/>
            <a:p>
              <a:pPr>
                <a:defRPr/>
              </a:pPr>
              <a:endParaRPr lang="zh-CN" altLang="en-US" sz="1900">
                <a:solidFill>
                  <a:schemeClr val="bg1"/>
                </a:solidFill>
                <a:latin typeface="微软雅黑" pitchFamily="34" charset="-122"/>
                <a:ea typeface="微软雅黑" pitchFamily="34" charset="-122"/>
              </a:endParaRPr>
            </a:p>
          </p:txBody>
        </p:sp>
        <p:sp>
          <p:nvSpPr>
            <p:cNvPr id="39" name="Text Box 9"/>
            <p:cNvSpPr txBox="1">
              <a:spLocks noChangeArrowheads="1"/>
            </p:cNvSpPr>
            <p:nvPr/>
          </p:nvSpPr>
          <p:spPr bwMode="auto">
            <a:xfrm>
              <a:off x="1214414" y="3310308"/>
              <a:ext cx="1935848" cy="620153"/>
            </a:xfrm>
            <a:prstGeom prst="rect">
              <a:avLst/>
            </a:prstGeom>
            <a:noFill/>
            <a:ln w="50800">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900" b="1" dirty="0">
                  <a:solidFill>
                    <a:schemeClr val="bg1"/>
                  </a:solidFill>
                  <a:latin typeface="微软雅黑" pitchFamily="34" charset="-122"/>
                  <a:ea typeface="微软雅黑" pitchFamily="34" charset="-122"/>
                </a:rPr>
                <a:t>点击添加</a:t>
              </a:r>
              <a:endParaRPr lang="en-US" altLang="zh-CN" sz="1900" b="1" dirty="0">
                <a:solidFill>
                  <a:schemeClr val="bg1"/>
                </a:solidFill>
                <a:latin typeface="微软雅黑" pitchFamily="34" charset="-122"/>
                <a:ea typeface="微软雅黑" pitchFamily="34" charset="-122"/>
              </a:endParaRPr>
            </a:p>
            <a:p>
              <a:pPr algn="ctr" eaLnBrk="1" hangingPunct="1"/>
              <a:r>
                <a:rPr lang="zh-CN" altLang="en-US" sz="1900" b="1" dirty="0">
                  <a:solidFill>
                    <a:schemeClr val="bg1"/>
                  </a:solidFill>
                  <a:latin typeface="微软雅黑" pitchFamily="34" charset="-122"/>
                  <a:ea typeface="微软雅黑" pitchFamily="34" charset="-122"/>
                </a:rPr>
                <a:t>文本内容</a:t>
              </a:r>
            </a:p>
          </p:txBody>
        </p:sp>
      </p:grpSp>
      <p:grpSp>
        <p:nvGrpSpPr>
          <p:cNvPr id="42" name="组合 41"/>
          <p:cNvGrpSpPr>
            <a:grpSpLocks/>
          </p:cNvGrpSpPr>
          <p:nvPr/>
        </p:nvGrpSpPr>
        <p:grpSpPr bwMode="auto">
          <a:xfrm>
            <a:off x="8571702" y="2997807"/>
            <a:ext cx="2054006" cy="1608151"/>
            <a:chOff x="1214414" y="2904673"/>
            <a:chExt cx="1935848" cy="1512817"/>
          </a:xfrm>
          <a:effectLst>
            <a:outerShdw blurRad="127000" dist="38100" dir="8100000" algn="tr" rotWithShape="0">
              <a:prstClr val="black">
                <a:alpha val="40000"/>
              </a:prstClr>
            </a:outerShdw>
          </a:effectLst>
        </p:grpSpPr>
        <p:sp>
          <p:nvSpPr>
            <p:cNvPr id="46" name="Oval 8"/>
            <p:cNvSpPr>
              <a:spLocks noChangeArrowheads="1"/>
            </p:cNvSpPr>
            <p:nvPr/>
          </p:nvSpPr>
          <p:spPr bwMode="auto">
            <a:xfrm>
              <a:off x="1414179" y="2904673"/>
              <a:ext cx="1514920" cy="1512817"/>
            </a:xfrm>
            <a:prstGeom prst="ellipse">
              <a:avLst/>
            </a:prstGeom>
            <a:solidFill>
              <a:schemeClr val="accent4"/>
            </a:solidFill>
            <a:ln w="76200">
              <a:solidFill>
                <a:srgbClr val="FFFFFF"/>
              </a:solidFill>
              <a:round/>
              <a:headEnd/>
              <a:tailEnd/>
            </a:ln>
          </p:spPr>
          <p:txBody>
            <a:bodyPr/>
            <a:lstStyle/>
            <a:p>
              <a:pPr>
                <a:defRPr/>
              </a:pPr>
              <a:endParaRPr lang="zh-CN" altLang="en-US" sz="1900">
                <a:solidFill>
                  <a:schemeClr val="bg1"/>
                </a:solidFill>
                <a:latin typeface="微软雅黑" pitchFamily="34" charset="-122"/>
                <a:ea typeface="微软雅黑" pitchFamily="34" charset="-122"/>
              </a:endParaRPr>
            </a:p>
          </p:txBody>
        </p:sp>
        <p:sp>
          <p:nvSpPr>
            <p:cNvPr id="44" name="Text Box 9"/>
            <p:cNvSpPr txBox="1">
              <a:spLocks noChangeArrowheads="1"/>
            </p:cNvSpPr>
            <p:nvPr/>
          </p:nvSpPr>
          <p:spPr bwMode="auto">
            <a:xfrm>
              <a:off x="1214414" y="3310306"/>
              <a:ext cx="1935848" cy="620153"/>
            </a:xfrm>
            <a:prstGeom prst="rect">
              <a:avLst/>
            </a:prstGeom>
            <a:noFill/>
            <a:ln w="50800">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900" b="1" dirty="0">
                  <a:solidFill>
                    <a:schemeClr val="bg1"/>
                  </a:solidFill>
                  <a:latin typeface="微软雅黑" pitchFamily="34" charset="-122"/>
                  <a:ea typeface="微软雅黑" pitchFamily="34" charset="-122"/>
                </a:rPr>
                <a:t>点击添加</a:t>
              </a:r>
              <a:endParaRPr lang="en-US" altLang="zh-CN" sz="1900" b="1" dirty="0">
                <a:solidFill>
                  <a:schemeClr val="bg1"/>
                </a:solidFill>
                <a:latin typeface="微软雅黑" pitchFamily="34" charset="-122"/>
                <a:ea typeface="微软雅黑" pitchFamily="34" charset="-122"/>
              </a:endParaRPr>
            </a:p>
            <a:p>
              <a:pPr algn="ctr" eaLnBrk="1" hangingPunct="1"/>
              <a:r>
                <a:rPr lang="zh-CN" altLang="en-US" sz="1900" b="1" dirty="0">
                  <a:solidFill>
                    <a:schemeClr val="bg1"/>
                  </a:solidFill>
                  <a:latin typeface="微软雅黑" pitchFamily="34" charset="-122"/>
                  <a:ea typeface="微软雅黑" pitchFamily="34" charset="-122"/>
                </a:rPr>
                <a:t>文本内容</a:t>
              </a:r>
            </a:p>
          </p:txBody>
        </p:sp>
      </p:grpSp>
      <p:grpSp>
        <p:nvGrpSpPr>
          <p:cNvPr id="47" name="组合 40"/>
          <p:cNvGrpSpPr>
            <a:grpSpLocks/>
          </p:cNvGrpSpPr>
          <p:nvPr/>
        </p:nvGrpSpPr>
        <p:grpSpPr bwMode="auto">
          <a:xfrm>
            <a:off x="1392091" y="2997804"/>
            <a:ext cx="2054006" cy="1608149"/>
            <a:chOff x="1214414" y="2904671"/>
            <a:chExt cx="1935848" cy="1512816"/>
          </a:xfrm>
        </p:grpSpPr>
        <p:sp>
          <p:nvSpPr>
            <p:cNvPr id="51" name="Oval 8"/>
            <p:cNvSpPr>
              <a:spLocks noChangeArrowheads="1"/>
            </p:cNvSpPr>
            <p:nvPr/>
          </p:nvSpPr>
          <p:spPr bwMode="auto">
            <a:xfrm>
              <a:off x="1415152" y="2904671"/>
              <a:ext cx="1514918" cy="1512816"/>
            </a:xfrm>
            <a:prstGeom prst="ellipse">
              <a:avLst/>
            </a:prstGeom>
            <a:solidFill>
              <a:schemeClr val="accent1"/>
            </a:solidFill>
            <a:ln w="76200">
              <a:solidFill>
                <a:srgbClr val="FFFFFF"/>
              </a:solidFill>
              <a:round/>
              <a:headEnd/>
              <a:tailEnd/>
            </a:ln>
            <a:effectLst>
              <a:outerShdw blurRad="127000" dist="38100" dir="8100000" algn="tr" rotWithShape="0">
                <a:prstClr val="black">
                  <a:alpha val="40000"/>
                </a:prstClr>
              </a:outerShdw>
            </a:effectLst>
          </p:spPr>
          <p:txBody>
            <a:bodyPr/>
            <a:lstStyle/>
            <a:p>
              <a:endParaRPr lang="zh-CN" altLang="en-US" sz="1900">
                <a:solidFill>
                  <a:schemeClr val="bg1"/>
                </a:solidFill>
                <a:latin typeface="微软雅黑" pitchFamily="34" charset="-122"/>
                <a:ea typeface="微软雅黑" pitchFamily="34" charset="-122"/>
              </a:endParaRPr>
            </a:p>
          </p:txBody>
        </p:sp>
        <p:sp>
          <p:nvSpPr>
            <p:cNvPr id="49" name="Text Box 9"/>
            <p:cNvSpPr txBox="1">
              <a:spLocks noChangeArrowheads="1"/>
            </p:cNvSpPr>
            <p:nvPr/>
          </p:nvSpPr>
          <p:spPr bwMode="auto">
            <a:xfrm>
              <a:off x="1214414" y="3310306"/>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1900" b="1" dirty="0">
                  <a:solidFill>
                    <a:schemeClr val="bg1"/>
                  </a:solidFill>
                  <a:latin typeface="微软雅黑" pitchFamily="34" charset="-122"/>
                  <a:ea typeface="微软雅黑" pitchFamily="34" charset="-122"/>
                </a:rPr>
                <a:t>点击添加</a:t>
              </a:r>
              <a:endParaRPr lang="en-US" altLang="zh-CN" sz="1900" b="1" dirty="0">
                <a:solidFill>
                  <a:schemeClr val="bg1"/>
                </a:solidFill>
                <a:latin typeface="微软雅黑" pitchFamily="34" charset="-122"/>
                <a:ea typeface="微软雅黑" pitchFamily="34" charset="-122"/>
              </a:endParaRPr>
            </a:p>
            <a:p>
              <a:pPr algn="ctr" eaLnBrk="1" hangingPunct="1"/>
              <a:r>
                <a:rPr lang="zh-CN" altLang="en-US" sz="1900" b="1" dirty="0">
                  <a:solidFill>
                    <a:schemeClr val="bg1"/>
                  </a:solidFill>
                  <a:latin typeface="微软雅黑" pitchFamily="34" charset="-122"/>
                  <a:ea typeface="微软雅黑" pitchFamily="34" charset="-122"/>
                </a:rPr>
                <a:t>文本内容</a:t>
              </a:r>
            </a:p>
          </p:txBody>
        </p:sp>
      </p:grpSp>
      <p:sp>
        <p:nvSpPr>
          <p:cNvPr id="52" name="矩形标注 51"/>
          <p:cNvSpPr/>
          <p:nvPr/>
        </p:nvSpPr>
        <p:spPr>
          <a:xfrm>
            <a:off x="4192398" y="5069274"/>
            <a:ext cx="1783912" cy="55271"/>
          </a:xfrm>
          <a:prstGeom prst="wedgeRectCallout">
            <a:avLst>
              <a:gd name="adj1" fmla="val -17526"/>
              <a:gd name="adj2" fmla="val -5094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10402" tIns="55201" rIns="110402" bIns="55201" rtlCol="0" anchor="ctr"/>
          <a:lstStyle/>
          <a:p>
            <a:pPr algn="ctr"/>
            <a:endParaRPr lang="zh-CN" altLang="en-US">
              <a:solidFill>
                <a:schemeClr val="tx1">
                  <a:lumMod val="85000"/>
                  <a:lumOff val="15000"/>
                </a:schemeClr>
              </a:solidFill>
            </a:endParaRPr>
          </a:p>
        </p:txBody>
      </p:sp>
      <p:sp>
        <p:nvSpPr>
          <p:cNvPr id="53" name="矩形标注 52"/>
          <p:cNvSpPr/>
          <p:nvPr/>
        </p:nvSpPr>
        <p:spPr>
          <a:xfrm>
            <a:off x="1759461" y="2452678"/>
            <a:ext cx="1913050" cy="77540"/>
          </a:xfrm>
          <a:prstGeom prst="wedgeRectCallout">
            <a:avLst>
              <a:gd name="adj1" fmla="val -23398"/>
              <a:gd name="adj2" fmla="val 40329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10402" tIns="55201" rIns="110402" bIns="55201" rtlCol="0" anchor="ctr"/>
          <a:lstStyle/>
          <a:p>
            <a:pPr algn="ctr"/>
            <a:endParaRPr lang="zh-CN" altLang="en-US">
              <a:solidFill>
                <a:schemeClr val="tx1">
                  <a:lumMod val="85000"/>
                  <a:lumOff val="15000"/>
                </a:schemeClr>
              </a:solidFill>
            </a:endParaRPr>
          </a:p>
        </p:txBody>
      </p:sp>
      <p:sp>
        <p:nvSpPr>
          <p:cNvPr id="54" name="Rectangle 28"/>
          <p:cNvSpPr>
            <a:spLocks noChangeArrowheads="1"/>
          </p:cNvSpPr>
          <p:nvPr/>
        </p:nvSpPr>
        <p:spPr bwMode="auto">
          <a:xfrm>
            <a:off x="3698643" y="5253204"/>
            <a:ext cx="2757654" cy="88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402" tIns="55201" rIns="110402" bIns="55201">
            <a:spAutoFit/>
          </a:bodyPr>
          <a:lstStyle/>
          <a:p>
            <a:pP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5" name="Rectangle 28"/>
          <p:cNvSpPr>
            <a:spLocks noChangeArrowheads="1"/>
          </p:cNvSpPr>
          <p:nvPr/>
        </p:nvSpPr>
        <p:spPr bwMode="auto">
          <a:xfrm>
            <a:off x="1275234" y="1522728"/>
            <a:ext cx="2757654" cy="88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402" tIns="55201" rIns="110402" bIns="55201">
            <a:spAutoFit/>
          </a:bodyPr>
          <a:lstStyle/>
          <a:p>
            <a:pP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6" name="矩形标注 55"/>
          <p:cNvSpPr/>
          <p:nvPr/>
        </p:nvSpPr>
        <p:spPr>
          <a:xfrm>
            <a:off x="6486907" y="2452678"/>
            <a:ext cx="1913050" cy="77540"/>
          </a:xfrm>
          <a:prstGeom prst="wedgeRectCallout">
            <a:avLst>
              <a:gd name="adj1" fmla="val -23398"/>
              <a:gd name="adj2" fmla="val 40329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10402" tIns="55201" rIns="110402" bIns="55201" rtlCol="0" anchor="ctr"/>
          <a:lstStyle/>
          <a:p>
            <a:pPr algn="ctr"/>
            <a:endParaRPr lang="zh-CN" altLang="en-US">
              <a:solidFill>
                <a:schemeClr val="tx1">
                  <a:lumMod val="85000"/>
                  <a:lumOff val="15000"/>
                </a:schemeClr>
              </a:solidFill>
            </a:endParaRPr>
          </a:p>
        </p:txBody>
      </p:sp>
      <p:sp>
        <p:nvSpPr>
          <p:cNvPr id="57" name="Rectangle 28"/>
          <p:cNvSpPr>
            <a:spLocks noChangeArrowheads="1"/>
          </p:cNvSpPr>
          <p:nvPr/>
        </p:nvSpPr>
        <p:spPr bwMode="auto">
          <a:xfrm>
            <a:off x="6002681" y="1522728"/>
            <a:ext cx="2757654" cy="88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402" tIns="55201" rIns="110402" bIns="55201">
            <a:spAutoFit/>
          </a:bodyPr>
          <a:lstStyle/>
          <a:p>
            <a:pP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8" name="矩形标注 57"/>
          <p:cNvSpPr/>
          <p:nvPr/>
        </p:nvSpPr>
        <p:spPr>
          <a:xfrm>
            <a:off x="9015999" y="5069274"/>
            <a:ext cx="1783912" cy="55271"/>
          </a:xfrm>
          <a:prstGeom prst="wedgeRectCallout">
            <a:avLst>
              <a:gd name="adj1" fmla="val -17526"/>
              <a:gd name="adj2" fmla="val -50946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10402" tIns="55201" rIns="110402" bIns="55201" rtlCol="0" anchor="ctr"/>
          <a:lstStyle/>
          <a:p>
            <a:pPr algn="ctr"/>
            <a:endParaRPr lang="zh-CN" altLang="en-US">
              <a:solidFill>
                <a:schemeClr val="tx1">
                  <a:lumMod val="85000"/>
                  <a:lumOff val="15000"/>
                </a:schemeClr>
              </a:solidFill>
            </a:endParaRPr>
          </a:p>
        </p:txBody>
      </p:sp>
      <p:sp>
        <p:nvSpPr>
          <p:cNvPr id="59" name="Rectangle 28"/>
          <p:cNvSpPr>
            <a:spLocks noChangeArrowheads="1"/>
          </p:cNvSpPr>
          <p:nvPr/>
        </p:nvSpPr>
        <p:spPr bwMode="auto">
          <a:xfrm>
            <a:off x="8522247" y="5253204"/>
            <a:ext cx="2757654" cy="8870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10402" tIns="55201" rIns="110402" bIns="55201">
            <a:spAutoFit/>
          </a:bodyPr>
          <a:lstStyle/>
          <a:p>
            <a:pP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单击此处添加标题</a:t>
            </a:r>
          </a:p>
        </p:txBody>
      </p:sp>
    </p:spTree>
    <p:extLst>
      <p:ext uri="{BB962C8B-B14F-4D97-AF65-F5344CB8AC3E}">
        <p14:creationId xmlns:p14="http://schemas.microsoft.com/office/powerpoint/2010/main" val="1455162442"/>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par>
                          <p:cTn id="8" fill="hold">
                            <p:stCondLst>
                              <p:cond delay="500"/>
                            </p:stCondLst>
                            <p:childTnLst>
                              <p:par>
                                <p:cTn id="9" presetID="15"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 calcmode="lin" valueType="num">
                                      <p:cBhvr>
                                        <p:cTn id="11" dur="1000" fill="hold"/>
                                        <p:tgtEl>
                                          <p:spTgt spid="47"/>
                                        </p:tgtEl>
                                        <p:attrNameLst>
                                          <p:attrName>ppt_w</p:attrName>
                                        </p:attrNameLst>
                                      </p:cBhvr>
                                      <p:tavLst>
                                        <p:tav tm="0">
                                          <p:val>
                                            <p:fltVal val="0"/>
                                          </p:val>
                                        </p:tav>
                                        <p:tav tm="100000">
                                          <p:val>
                                            <p:strVal val="#ppt_w"/>
                                          </p:val>
                                        </p:tav>
                                      </p:tavLst>
                                    </p:anim>
                                    <p:anim calcmode="lin" valueType="num">
                                      <p:cBhvr>
                                        <p:cTn id="12" dur="1000" fill="hold"/>
                                        <p:tgtEl>
                                          <p:spTgt spid="47"/>
                                        </p:tgtEl>
                                        <p:attrNameLst>
                                          <p:attrName>ppt_h</p:attrName>
                                        </p:attrNameLst>
                                      </p:cBhvr>
                                      <p:tavLst>
                                        <p:tav tm="0">
                                          <p:val>
                                            <p:fltVal val="0"/>
                                          </p:val>
                                        </p:tav>
                                        <p:tav tm="100000">
                                          <p:val>
                                            <p:strVal val="#ppt_h"/>
                                          </p:val>
                                        </p:tav>
                                      </p:tavLst>
                                    </p:anim>
                                    <p:anim calcmode="lin" valueType="num">
                                      <p:cBhvr>
                                        <p:cTn id="13" dur="1000" fill="hold"/>
                                        <p:tgtEl>
                                          <p:spTgt spid="47"/>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47"/>
                                        </p:tgtEl>
                                        <p:attrNameLst>
                                          <p:attrName>ppt_y</p:attrName>
                                        </p:attrNameLst>
                                      </p:cBhvr>
                                      <p:tavLst>
                                        <p:tav tm="0" fmla="#ppt_y+(sin(-2*pi*(1-$))*-#ppt_x+cos(-2*pi*(1-$))*(1-#ppt_y))*(1-$)">
                                          <p:val>
                                            <p:fltVal val="0"/>
                                          </p:val>
                                        </p:tav>
                                        <p:tav tm="100000">
                                          <p:val>
                                            <p:fltVal val="1"/>
                                          </p:val>
                                        </p:tav>
                                      </p:tavLst>
                                    </p:anim>
                                  </p:childTnLst>
                                </p:cTn>
                              </p:par>
                              <p:par>
                                <p:cTn id="15" presetID="15" presetClass="entr" presetSubtype="0" fill="hold" nodeType="withEffect">
                                  <p:stCondLst>
                                    <p:cond delay="250"/>
                                  </p:stCondLst>
                                  <p:childTnLst>
                                    <p:set>
                                      <p:cBhvr>
                                        <p:cTn id="16" dur="1" fill="hold">
                                          <p:stCondLst>
                                            <p:cond delay="0"/>
                                          </p:stCondLst>
                                        </p:cTn>
                                        <p:tgtEl>
                                          <p:spTgt spid="32"/>
                                        </p:tgtEl>
                                        <p:attrNameLst>
                                          <p:attrName>style.visibility</p:attrName>
                                        </p:attrNameLst>
                                      </p:cBhvr>
                                      <p:to>
                                        <p:strVal val="visible"/>
                                      </p:to>
                                    </p:set>
                                    <p:anim calcmode="lin" valueType="num">
                                      <p:cBhvr>
                                        <p:cTn id="17" dur="1000" fill="hold"/>
                                        <p:tgtEl>
                                          <p:spTgt spid="32"/>
                                        </p:tgtEl>
                                        <p:attrNameLst>
                                          <p:attrName>ppt_w</p:attrName>
                                        </p:attrNameLst>
                                      </p:cBhvr>
                                      <p:tavLst>
                                        <p:tav tm="0">
                                          <p:val>
                                            <p:fltVal val="0"/>
                                          </p:val>
                                        </p:tav>
                                        <p:tav tm="100000">
                                          <p:val>
                                            <p:strVal val="#ppt_w"/>
                                          </p:val>
                                        </p:tav>
                                      </p:tavLst>
                                    </p:anim>
                                    <p:anim calcmode="lin" valueType="num">
                                      <p:cBhvr>
                                        <p:cTn id="18" dur="1000" fill="hold"/>
                                        <p:tgtEl>
                                          <p:spTgt spid="32"/>
                                        </p:tgtEl>
                                        <p:attrNameLst>
                                          <p:attrName>ppt_h</p:attrName>
                                        </p:attrNameLst>
                                      </p:cBhvr>
                                      <p:tavLst>
                                        <p:tav tm="0">
                                          <p:val>
                                            <p:fltVal val="0"/>
                                          </p:val>
                                        </p:tav>
                                        <p:tav tm="100000">
                                          <p:val>
                                            <p:strVal val="#ppt_h"/>
                                          </p:val>
                                        </p:tav>
                                      </p:tavLst>
                                    </p:anim>
                                    <p:anim calcmode="lin" valueType="num">
                                      <p:cBhvr>
                                        <p:cTn id="19" dur="1000" fill="hold"/>
                                        <p:tgtEl>
                                          <p:spTgt spid="32"/>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32"/>
                                        </p:tgtEl>
                                        <p:attrNameLst>
                                          <p:attrName>ppt_y</p:attrName>
                                        </p:attrNameLst>
                                      </p:cBhvr>
                                      <p:tavLst>
                                        <p:tav tm="0" fmla="#ppt_y+(sin(-2*pi*(1-$))*-#ppt_x+cos(-2*pi*(1-$))*(1-#ppt_y))*(1-$)">
                                          <p:val>
                                            <p:fltVal val="0"/>
                                          </p:val>
                                        </p:tav>
                                        <p:tav tm="100000">
                                          <p:val>
                                            <p:fltVal val="1"/>
                                          </p:val>
                                        </p:tav>
                                      </p:tavLst>
                                    </p:anim>
                                  </p:childTnLst>
                                </p:cTn>
                              </p:par>
                              <p:par>
                                <p:cTn id="21" presetID="15" presetClass="entr" presetSubtype="0" fill="hold" nodeType="withEffect">
                                  <p:stCondLst>
                                    <p:cond delay="500"/>
                                  </p:stCondLst>
                                  <p:childTnLst>
                                    <p:set>
                                      <p:cBhvr>
                                        <p:cTn id="22" dur="1" fill="hold">
                                          <p:stCondLst>
                                            <p:cond delay="0"/>
                                          </p:stCondLst>
                                        </p:cTn>
                                        <p:tgtEl>
                                          <p:spTgt spid="37"/>
                                        </p:tgtEl>
                                        <p:attrNameLst>
                                          <p:attrName>style.visibility</p:attrName>
                                        </p:attrNameLst>
                                      </p:cBhvr>
                                      <p:to>
                                        <p:strVal val="visible"/>
                                      </p:to>
                                    </p:set>
                                    <p:anim calcmode="lin" valueType="num">
                                      <p:cBhvr>
                                        <p:cTn id="23" dur="1000" fill="hold"/>
                                        <p:tgtEl>
                                          <p:spTgt spid="37"/>
                                        </p:tgtEl>
                                        <p:attrNameLst>
                                          <p:attrName>ppt_w</p:attrName>
                                        </p:attrNameLst>
                                      </p:cBhvr>
                                      <p:tavLst>
                                        <p:tav tm="0">
                                          <p:val>
                                            <p:fltVal val="0"/>
                                          </p:val>
                                        </p:tav>
                                        <p:tav tm="100000">
                                          <p:val>
                                            <p:strVal val="#ppt_w"/>
                                          </p:val>
                                        </p:tav>
                                      </p:tavLst>
                                    </p:anim>
                                    <p:anim calcmode="lin" valueType="num">
                                      <p:cBhvr>
                                        <p:cTn id="24" dur="1000" fill="hold"/>
                                        <p:tgtEl>
                                          <p:spTgt spid="37"/>
                                        </p:tgtEl>
                                        <p:attrNameLst>
                                          <p:attrName>ppt_h</p:attrName>
                                        </p:attrNameLst>
                                      </p:cBhvr>
                                      <p:tavLst>
                                        <p:tav tm="0">
                                          <p:val>
                                            <p:fltVal val="0"/>
                                          </p:val>
                                        </p:tav>
                                        <p:tav tm="100000">
                                          <p:val>
                                            <p:strVal val="#ppt_h"/>
                                          </p:val>
                                        </p:tav>
                                      </p:tavLst>
                                    </p:anim>
                                    <p:anim calcmode="lin" valueType="num">
                                      <p:cBhvr>
                                        <p:cTn id="25" dur="1000" fill="hold"/>
                                        <p:tgtEl>
                                          <p:spTgt spid="37"/>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37"/>
                                        </p:tgtEl>
                                        <p:attrNameLst>
                                          <p:attrName>ppt_y</p:attrName>
                                        </p:attrNameLst>
                                      </p:cBhvr>
                                      <p:tavLst>
                                        <p:tav tm="0" fmla="#ppt_y+(sin(-2*pi*(1-$))*-#ppt_x+cos(-2*pi*(1-$))*(1-#ppt_y))*(1-$)">
                                          <p:val>
                                            <p:fltVal val="0"/>
                                          </p:val>
                                        </p:tav>
                                        <p:tav tm="100000">
                                          <p:val>
                                            <p:fltVal val="1"/>
                                          </p:val>
                                        </p:tav>
                                      </p:tavLst>
                                    </p:anim>
                                  </p:childTnLst>
                                </p:cTn>
                              </p:par>
                              <p:par>
                                <p:cTn id="27" presetID="15" presetClass="entr" presetSubtype="0" fill="hold" nodeType="withEffect">
                                  <p:stCondLst>
                                    <p:cond delay="750"/>
                                  </p:stCondLst>
                                  <p:childTnLst>
                                    <p:set>
                                      <p:cBhvr>
                                        <p:cTn id="28" dur="1" fill="hold">
                                          <p:stCondLst>
                                            <p:cond delay="0"/>
                                          </p:stCondLst>
                                        </p:cTn>
                                        <p:tgtEl>
                                          <p:spTgt spid="42"/>
                                        </p:tgtEl>
                                        <p:attrNameLst>
                                          <p:attrName>style.visibility</p:attrName>
                                        </p:attrNameLst>
                                      </p:cBhvr>
                                      <p:to>
                                        <p:strVal val="visible"/>
                                      </p:to>
                                    </p:set>
                                    <p:anim calcmode="lin" valueType="num">
                                      <p:cBhvr>
                                        <p:cTn id="29" dur="1000" fill="hold"/>
                                        <p:tgtEl>
                                          <p:spTgt spid="42"/>
                                        </p:tgtEl>
                                        <p:attrNameLst>
                                          <p:attrName>ppt_w</p:attrName>
                                        </p:attrNameLst>
                                      </p:cBhvr>
                                      <p:tavLst>
                                        <p:tav tm="0">
                                          <p:val>
                                            <p:fltVal val="0"/>
                                          </p:val>
                                        </p:tav>
                                        <p:tav tm="100000">
                                          <p:val>
                                            <p:strVal val="#ppt_w"/>
                                          </p:val>
                                        </p:tav>
                                      </p:tavLst>
                                    </p:anim>
                                    <p:anim calcmode="lin" valueType="num">
                                      <p:cBhvr>
                                        <p:cTn id="30" dur="1000" fill="hold"/>
                                        <p:tgtEl>
                                          <p:spTgt spid="42"/>
                                        </p:tgtEl>
                                        <p:attrNameLst>
                                          <p:attrName>ppt_h</p:attrName>
                                        </p:attrNameLst>
                                      </p:cBhvr>
                                      <p:tavLst>
                                        <p:tav tm="0">
                                          <p:val>
                                            <p:fltVal val="0"/>
                                          </p:val>
                                        </p:tav>
                                        <p:tav tm="100000">
                                          <p:val>
                                            <p:strVal val="#ppt_h"/>
                                          </p:val>
                                        </p:tav>
                                      </p:tavLst>
                                    </p:anim>
                                    <p:anim calcmode="lin" valueType="num">
                                      <p:cBhvr>
                                        <p:cTn id="31" dur="1000" fill="hold"/>
                                        <p:tgtEl>
                                          <p:spTgt spid="42"/>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42"/>
                                        </p:tgtEl>
                                        <p:attrNameLst>
                                          <p:attrName>ppt_y</p:attrName>
                                        </p:attrNameLst>
                                      </p:cBhvr>
                                      <p:tavLst>
                                        <p:tav tm="0" fmla="#ppt_y+(sin(-2*pi*(1-$))*-#ppt_x+cos(-2*pi*(1-$))*(1-#ppt_y))*(1-$)">
                                          <p:val>
                                            <p:fltVal val="0"/>
                                          </p:val>
                                        </p:tav>
                                        <p:tav tm="100000">
                                          <p:val>
                                            <p:fltVal val="1"/>
                                          </p:val>
                                        </p:tav>
                                      </p:tavLst>
                                    </p:anim>
                                  </p:childTnLst>
                                </p:cTn>
                              </p:par>
                            </p:childTnLst>
                          </p:cTn>
                        </p:par>
                        <p:par>
                          <p:cTn id="33" fill="hold">
                            <p:stCondLst>
                              <p:cond delay="2250"/>
                            </p:stCondLst>
                            <p:childTnLst>
                              <p:par>
                                <p:cTn id="34" presetID="2" presetClass="entr" presetSubtype="1" fill="hold" grpId="0" nodeType="afterEffect">
                                  <p:stCondLst>
                                    <p:cond delay="0"/>
                                  </p:stCondLst>
                                  <p:childTnLst>
                                    <p:set>
                                      <p:cBhvr>
                                        <p:cTn id="35" dur="1" fill="hold">
                                          <p:stCondLst>
                                            <p:cond delay="0"/>
                                          </p:stCondLst>
                                        </p:cTn>
                                        <p:tgtEl>
                                          <p:spTgt spid="53"/>
                                        </p:tgtEl>
                                        <p:attrNameLst>
                                          <p:attrName>style.visibility</p:attrName>
                                        </p:attrNameLst>
                                      </p:cBhvr>
                                      <p:to>
                                        <p:strVal val="visible"/>
                                      </p:to>
                                    </p:set>
                                    <p:anim calcmode="lin" valueType="num">
                                      <p:cBhvr additive="base">
                                        <p:cTn id="36" dur="500" fill="hold"/>
                                        <p:tgtEl>
                                          <p:spTgt spid="53"/>
                                        </p:tgtEl>
                                        <p:attrNameLst>
                                          <p:attrName>ppt_x</p:attrName>
                                        </p:attrNameLst>
                                      </p:cBhvr>
                                      <p:tavLst>
                                        <p:tav tm="0">
                                          <p:val>
                                            <p:strVal val="#ppt_x"/>
                                          </p:val>
                                        </p:tav>
                                        <p:tav tm="100000">
                                          <p:val>
                                            <p:strVal val="#ppt_x"/>
                                          </p:val>
                                        </p:tav>
                                      </p:tavLst>
                                    </p:anim>
                                    <p:anim calcmode="lin" valueType="num">
                                      <p:cBhvr additive="base">
                                        <p:cTn id="37" dur="500" fill="hold"/>
                                        <p:tgtEl>
                                          <p:spTgt spid="53"/>
                                        </p:tgtEl>
                                        <p:attrNameLst>
                                          <p:attrName>ppt_y</p:attrName>
                                        </p:attrNameLst>
                                      </p:cBhvr>
                                      <p:tavLst>
                                        <p:tav tm="0">
                                          <p:val>
                                            <p:strVal val="0-#ppt_h/2"/>
                                          </p:val>
                                        </p:tav>
                                        <p:tav tm="100000">
                                          <p:val>
                                            <p:strVal val="#ppt_y"/>
                                          </p:val>
                                        </p:tav>
                                      </p:tavLst>
                                    </p:anim>
                                  </p:childTnLst>
                                </p:cTn>
                              </p:par>
                            </p:childTnLst>
                          </p:cTn>
                        </p:par>
                        <p:par>
                          <p:cTn id="38" fill="hold">
                            <p:stCondLst>
                              <p:cond delay="2750"/>
                            </p:stCondLst>
                            <p:childTnLst>
                              <p:par>
                                <p:cTn id="39" presetID="32" presetClass="emph" presetSubtype="0" fill="hold" grpId="1" nodeType="afterEffect">
                                  <p:stCondLst>
                                    <p:cond delay="0"/>
                                  </p:stCondLst>
                                  <p:childTnLst>
                                    <p:animRot by="120000">
                                      <p:cBhvr>
                                        <p:cTn id="40" dur="50" fill="hold">
                                          <p:stCondLst>
                                            <p:cond delay="0"/>
                                          </p:stCondLst>
                                        </p:cTn>
                                        <p:tgtEl>
                                          <p:spTgt spid="53"/>
                                        </p:tgtEl>
                                        <p:attrNameLst>
                                          <p:attrName>r</p:attrName>
                                        </p:attrNameLst>
                                      </p:cBhvr>
                                    </p:animRot>
                                    <p:animRot by="-240000">
                                      <p:cBhvr>
                                        <p:cTn id="41" dur="100" fill="hold">
                                          <p:stCondLst>
                                            <p:cond delay="100"/>
                                          </p:stCondLst>
                                        </p:cTn>
                                        <p:tgtEl>
                                          <p:spTgt spid="53"/>
                                        </p:tgtEl>
                                        <p:attrNameLst>
                                          <p:attrName>r</p:attrName>
                                        </p:attrNameLst>
                                      </p:cBhvr>
                                    </p:animRot>
                                    <p:animRot by="240000">
                                      <p:cBhvr>
                                        <p:cTn id="42" dur="100" fill="hold">
                                          <p:stCondLst>
                                            <p:cond delay="200"/>
                                          </p:stCondLst>
                                        </p:cTn>
                                        <p:tgtEl>
                                          <p:spTgt spid="53"/>
                                        </p:tgtEl>
                                        <p:attrNameLst>
                                          <p:attrName>r</p:attrName>
                                        </p:attrNameLst>
                                      </p:cBhvr>
                                    </p:animRot>
                                    <p:animRot by="-240000">
                                      <p:cBhvr>
                                        <p:cTn id="43" dur="100" fill="hold">
                                          <p:stCondLst>
                                            <p:cond delay="300"/>
                                          </p:stCondLst>
                                        </p:cTn>
                                        <p:tgtEl>
                                          <p:spTgt spid="53"/>
                                        </p:tgtEl>
                                        <p:attrNameLst>
                                          <p:attrName>r</p:attrName>
                                        </p:attrNameLst>
                                      </p:cBhvr>
                                    </p:animRot>
                                    <p:animRot by="120000">
                                      <p:cBhvr>
                                        <p:cTn id="44" dur="100" fill="hold">
                                          <p:stCondLst>
                                            <p:cond delay="400"/>
                                          </p:stCondLst>
                                        </p:cTn>
                                        <p:tgtEl>
                                          <p:spTgt spid="53"/>
                                        </p:tgtEl>
                                        <p:attrNameLst>
                                          <p:attrName>r</p:attrName>
                                        </p:attrNameLst>
                                      </p:cBhvr>
                                    </p:animRot>
                                  </p:childTnLst>
                                </p:cTn>
                              </p:par>
                            </p:childTnLst>
                          </p:cTn>
                        </p:par>
                        <p:par>
                          <p:cTn id="45" fill="hold">
                            <p:stCondLst>
                              <p:cond delay="3250"/>
                            </p:stCondLst>
                            <p:childTnLst>
                              <p:par>
                                <p:cTn id="46" presetID="18" presetClass="entr" presetSubtype="9" fill="hold" grpId="0" nodeType="after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strips(upLeft)">
                                      <p:cBhvr>
                                        <p:cTn id="48" dur="500"/>
                                        <p:tgtEl>
                                          <p:spTgt spid="55"/>
                                        </p:tgtEl>
                                      </p:cBhvr>
                                    </p:animEffect>
                                  </p:childTnLst>
                                </p:cTn>
                              </p:par>
                            </p:childTnLst>
                          </p:cTn>
                        </p:par>
                        <p:par>
                          <p:cTn id="49" fill="hold">
                            <p:stCondLst>
                              <p:cond delay="3750"/>
                            </p:stCondLst>
                            <p:childTnLst>
                              <p:par>
                                <p:cTn id="50" presetID="2" presetClass="entr" presetSubtype="4" fill="hold" grpId="0" nodeType="afterEffect">
                                  <p:stCondLst>
                                    <p:cond delay="0"/>
                                  </p:stCondLst>
                                  <p:childTnLst>
                                    <p:set>
                                      <p:cBhvr>
                                        <p:cTn id="51" dur="1" fill="hold">
                                          <p:stCondLst>
                                            <p:cond delay="0"/>
                                          </p:stCondLst>
                                        </p:cTn>
                                        <p:tgtEl>
                                          <p:spTgt spid="52"/>
                                        </p:tgtEl>
                                        <p:attrNameLst>
                                          <p:attrName>style.visibility</p:attrName>
                                        </p:attrNameLst>
                                      </p:cBhvr>
                                      <p:to>
                                        <p:strVal val="visible"/>
                                      </p:to>
                                    </p:set>
                                    <p:anim calcmode="lin" valueType="num">
                                      <p:cBhvr additive="base">
                                        <p:cTn id="52" dur="500" fill="hold"/>
                                        <p:tgtEl>
                                          <p:spTgt spid="52"/>
                                        </p:tgtEl>
                                        <p:attrNameLst>
                                          <p:attrName>ppt_x</p:attrName>
                                        </p:attrNameLst>
                                      </p:cBhvr>
                                      <p:tavLst>
                                        <p:tav tm="0">
                                          <p:val>
                                            <p:strVal val="#ppt_x"/>
                                          </p:val>
                                        </p:tav>
                                        <p:tav tm="100000">
                                          <p:val>
                                            <p:strVal val="#ppt_x"/>
                                          </p:val>
                                        </p:tav>
                                      </p:tavLst>
                                    </p:anim>
                                    <p:anim calcmode="lin" valueType="num">
                                      <p:cBhvr additive="base">
                                        <p:cTn id="53" dur="500" fill="hold"/>
                                        <p:tgtEl>
                                          <p:spTgt spid="52"/>
                                        </p:tgtEl>
                                        <p:attrNameLst>
                                          <p:attrName>ppt_y</p:attrName>
                                        </p:attrNameLst>
                                      </p:cBhvr>
                                      <p:tavLst>
                                        <p:tav tm="0">
                                          <p:val>
                                            <p:strVal val="1+#ppt_h/2"/>
                                          </p:val>
                                        </p:tav>
                                        <p:tav tm="100000">
                                          <p:val>
                                            <p:strVal val="#ppt_y"/>
                                          </p:val>
                                        </p:tav>
                                      </p:tavLst>
                                    </p:anim>
                                  </p:childTnLst>
                                </p:cTn>
                              </p:par>
                            </p:childTnLst>
                          </p:cTn>
                        </p:par>
                        <p:par>
                          <p:cTn id="54" fill="hold">
                            <p:stCondLst>
                              <p:cond delay="4250"/>
                            </p:stCondLst>
                            <p:childTnLst>
                              <p:par>
                                <p:cTn id="55" presetID="32" presetClass="emph" presetSubtype="0" fill="hold" grpId="1" nodeType="afterEffect">
                                  <p:stCondLst>
                                    <p:cond delay="0"/>
                                  </p:stCondLst>
                                  <p:childTnLst>
                                    <p:animRot by="120000">
                                      <p:cBhvr>
                                        <p:cTn id="56" dur="50" fill="hold">
                                          <p:stCondLst>
                                            <p:cond delay="0"/>
                                          </p:stCondLst>
                                        </p:cTn>
                                        <p:tgtEl>
                                          <p:spTgt spid="52"/>
                                        </p:tgtEl>
                                        <p:attrNameLst>
                                          <p:attrName>r</p:attrName>
                                        </p:attrNameLst>
                                      </p:cBhvr>
                                    </p:animRot>
                                    <p:animRot by="-240000">
                                      <p:cBhvr>
                                        <p:cTn id="57" dur="100" fill="hold">
                                          <p:stCondLst>
                                            <p:cond delay="100"/>
                                          </p:stCondLst>
                                        </p:cTn>
                                        <p:tgtEl>
                                          <p:spTgt spid="52"/>
                                        </p:tgtEl>
                                        <p:attrNameLst>
                                          <p:attrName>r</p:attrName>
                                        </p:attrNameLst>
                                      </p:cBhvr>
                                    </p:animRot>
                                    <p:animRot by="240000">
                                      <p:cBhvr>
                                        <p:cTn id="58" dur="100" fill="hold">
                                          <p:stCondLst>
                                            <p:cond delay="200"/>
                                          </p:stCondLst>
                                        </p:cTn>
                                        <p:tgtEl>
                                          <p:spTgt spid="52"/>
                                        </p:tgtEl>
                                        <p:attrNameLst>
                                          <p:attrName>r</p:attrName>
                                        </p:attrNameLst>
                                      </p:cBhvr>
                                    </p:animRot>
                                    <p:animRot by="-240000">
                                      <p:cBhvr>
                                        <p:cTn id="59" dur="100" fill="hold">
                                          <p:stCondLst>
                                            <p:cond delay="300"/>
                                          </p:stCondLst>
                                        </p:cTn>
                                        <p:tgtEl>
                                          <p:spTgt spid="52"/>
                                        </p:tgtEl>
                                        <p:attrNameLst>
                                          <p:attrName>r</p:attrName>
                                        </p:attrNameLst>
                                      </p:cBhvr>
                                    </p:animRot>
                                    <p:animRot by="120000">
                                      <p:cBhvr>
                                        <p:cTn id="60" dur="100" fill="hold">
                                          <p:stCondLst>
                                            <p:cond delay="400"/>
                                          </p:stCondLst>
                                        </p:cTn>
                                        <p:tgtEl>
                                          <p:spTgt spid="52"/>
                                        </p:tgtEl>
                                        <p:attrNameLst>
                                          <p:attrName>r</p:attrName>
                                        </p:attrNameLst>
                                      </p:cBhvr>
                                    </p:animRot>
                                  </p:childTnLst>
                                </p:cTn>
                              </p:par>
                            </p:childTnLst>
                          </p:cTn>
                        </p:par>
                        <p:par>
                          <p:cTn id="61" fill="hold">
                            <p:stCondLst>
                              <p:cond delay="4750"/>
                            </p:stCondLst>
                            <p:childTnLst>
                              <p:par>
                                <p:cTn id="62" presetID="18" presetClass="entr" presetSubtype="9" fill="hold" grpId="0" nodeType="afterEffect">
                                  <p:stCondLst>
                                    <p:cond delay="0"/>
                                  </p:stCondLst>
                                  <p:childTnLst>
                                    <p:set>
                                      <p:cBhvr>
                                        <p:cTn id="63" dur="1" fill="hold">
                                          <p:stCondLst>
                                            <p:cond delay="0"/>
                                          </p:stCondLst>
                                        </p:cTn>
                                        <p:tgtEl>
                                          <p:spTgt spid="54"/>
                                        </p:tgtEl>
                                        <p:attrNameLst>
                                          <p:attrName>style.visibility</p:attrName>
                                        </p:attrNameLst>
                                      </p:cBhvr>
                                      <p:to>
                                        <p:strVal val="visible"/>
                                      </p:to>
                                    </p:set>
                                    <p:animEffect transition="in" filter="strips(upLeft)">
                                      <p:cBhvr>
                                        <p:cTn id="64" dur="500"/>
                                        <p:tgtEl>
                                          <p:spTgt spid="54"/>
                                        </p:tgtEl>
                                      </p:cBhvr>
                                    </p:animEffect>
                                  </p:childTnLst>
                                </p:cTn>
                              </p:par>
                            </p:childTnLst>
                          </p:cTn>
                        </p:par>
                        <p:par>
                          <p:cTn id="65" fill="hold">
                            <p:stCondLst>
                              <p:cond delay="5250"/>
                            </p:stCondLst>
                            <p:childTnLst>
                              <p:par>
                                <p:cTn id="66" presetID="2" presetClass="entr" presetSubtype="1" fill="hold" grpId="0" nodeType="afterEffect">
                                  <p:stCondLst>
                                    <p:cond delay="0"/>
                                  </p:stCondLst>
                                  <p:childTnLst>
                                    <p:set>
                                      <p:cBhvr>
                                        <p:cTn id="67" dur="1" fill="hold">
                                          <p:stCondLst>
                                            <p:cond delay="0"/>
                                          </p:stCondLst>
                                        </p:cTn>
                                        <p:tgtEl>
                                          <p:spTgt spid="56"/>
                                        </p:tgtEl>
                                        <p:attrNameLst>
                                          <p:attrName>style.visibility</p:attrName>
                                        </p:attrNameLst>
                                      </p:cBhvr>
                                      <p:to>
                                        <p:strVal val="visible"/>
                                      </p:to>
                                    </p:set>
                                    <p:anim calcmode="lin" valueType="num">
                                      <p:cBhvr additive="base">
                                        <p:cTn id="68" dur="500" fill="hold"/>
                                        <p:tgtEl>
                                          <p:spTgt spid="56"/>
                                        </p:tgtEl>
                                        <p:attrNameLst>
                                          <p:attrName>ppt_x</p:attrName>
                                        </p:attrNameLst>
                                      </p:cBhvr>
                                      <p:tavLst>
                                        <p:tav tm="0">
                                          <p:val>
                                            <p:strVal val="#ppt_x"/>
                                          </p:val>
                                        </p:tav>
                                        <p:tav tm="100000">
                                          <p:val>
                                            <p:strVal val="#ppt_x"/>
                                          </p:val>
                                        </p:tav>
                                      </p:tavLst>
                                    </p:anim>
                                    <p:anim calcmode="lin" valueType="num">
                                      <p:cBhvr additive="base">
                                        <p:cTn id="69" dur="500" fill="hold"/>
                                        <p:tgtEl>
                                          <p:spTgt spid="56"/>
                                        </p:tgtEl>
                                        <p:attrNameLst>
                                          <p:attrName>ppt_y</p:attrName>
                                        </p:attrNameLst>
                                      </p:cBhvr>
                                      <p:tavLst>
                                        <p:tav tm="0">
                                          <p:val>
                                            <p:strVal val="0-#ppt_h/2"/>
                                          </p:val>
                                        </p:tav>
                                        <p:tav tm="100000">
                                          <p:val>
                                            <p:strVal val="#ppt_y"/>
                                          </p:val>
                                        </p:tav>
                                      </p:tavLst>
                                    </p:anim>
                                  </p:childTnLst>
                                </p:cTn>
                              </p:par>
                            </p:childTnLst>
                          </p:cTn>
                        </p:par>
                        <p:par>
                          <p:cTn id="70" fill="hold">
                            <p:stCondLst>
                              <p:cond delay="5750"/>
                            </p:stCondLst>
                            <p:childTnLst>
                              <p:par>
                                <p:cTn id="71" presetID="32" presetClass="emph" presetSubtype="0" fill="hold" grpId="1" nodeType="afterEffect">
                                  <p:stCondLst>
                                    <p:cond delay="0"/>
                                  </p:stCondLst>
                                  <p:childTnLst>
                                    <p:animRot by="120000">
                                      <p:cBhvr>
                                        <p:cTn id="72" dur="50" fill="hold">
                                          <p:stCondLst>
                                            <p:cond delay="0"/>
                                          </p:stCondLst>
                                        </p:cTn>
                                        <p:tgtEl>
                                          <p:spTgt spid="56"/>
                                        </p:tgtEl>
                                        <p:attrNameLst>
                                          <p:attrName>r</p:attrName>
                                        </p:attrNameLst>
                                      </p:cBhvr>
                                    </p:animRot>
                                    <p:animRot by="-240000">
                                      <p:cBhvr>
                                        <p:cTn id="73" dur="100" fill="hold">
                                          <p:stCondLst>
                                            <p:cond delay="100"/>
                                          </p:stCondLst>
                                        </p:cTn>
                                        <p:tgtEl>
                                          <p:spTgt spid="56"/>
                                        </p:tgtEl>
                                        <p:attrNameLst>
                                          <p:attrName>r</p:attrName>
                                        </p:attrNameLst>
                                      </p:cBhvr>
                                    </p:animRot>
                                    <p:animRot by="240000">
                                      <p:cBhvr>
                                        <p:cTn id="74" dur="100" fill="hold">
                                          <p:stCondLst>
                                            <p:cond delay="200"/>
                                          </p:stCondLst>
                                        </p:cTn>
                                        <p:tgtEl>
                                          <p:spTgt spid="56"/>
                                        </p:tgtEl>
                                        <p:attrNameLst>
                                          <p:attrName>r</p:attrName>
                                        </p:attrNameLst>
                                      </p:cBhvr>
                                    </p:animRot>
                                    <p:animRot by="-240000">
                                      <p:cBhvr>
                                        <p:cTn id="75" dur="100" fill="hold">
                                          <p:stCondLst>
                                            <p:cond delay="300"/>
                                          </p:stCondLst>
                                        </p:cTn>
                                        <p:tgtEl>
                                          <p:spTgt spid="56"/>
                                        </p:tgtEl>
                                        <p:attrNameLst>
                                          <p:attrName>r</p:attrName>
                                        </p:attrNameLst>
                                      </p:cBhvr>
                                    </p:animRot>
                                    <p:animRot by="120000">
                                      <p:cBhvr>
                                        <p:cTn id="76" dur="100" fill="hold">
                                          <p:stCondLst>
                                            <p:cond delay="400"/>
                                          </p:stCondLst>
                                        </p:cTn>
                                        <p:tgtEl>
                                          <p:spTgt spid="56"/>
                                        </p:tgtEl>
                                        <p:attrNameLst>
                                          <p:attrName>r</p:attrName>
                                        </p:attrNameLst>
                                      </p:cBhvr>
                                    </p:animRot>
                                  </p:childTnLst>
                                </p:cTn>
                              </p:par>
                            </p:childTnLst>
                          </p:cTn>
                        </p:par>
                        <p:par>
                          <p:cTn id="77" fill="hold">
                            <p:stCondLst>
                              <p:cond delay="6250"/>
                            </p:stCondLst>
                            <p:childTnLst>
                              <p:par>
                                <p:cTn id="78" presetID="18" presetClass="entr" presetSubtype="9" fill="hold" grpId="0" nodeType="afterEffect">
                                  <p:stCondLst>
                                    <p:cond delay="0"/>
                                  </p:stCondLst>
                                  <p:childTnLst>
                                    <p:set>
                                      <p:cBhvr>
                                        <p:cTn id="79" dur="1" fill="hold">
                                          <p:stCondLst>
                                            <p:cond delay="0"/>
                                          </p:stCondLst>
                                        </p:cTn>
                                        <p:tgtEl>
                                          <p:spTgt spid="57"/>
                                        </p:tgtEl>
                                        <p:attrNameLst>
                                          <p:attrName>style.visibility</p:attrName>
                                        </p:attrNameLst>
                                      </p:cBhvr>
                                      <p:to>
                                        <p:strVal val="visible"/>
                                      </p:to>
                                    </p:set>
                                    <p:animEffect transition="in" filter="strips(upLeft)">
                                      <p:cBhvr>
                                        <p:cTn id="80" dur="500"/>
                                        <p:tgtEl>
                                          <p:spTgt spid="57"/>
                                        </p:tgtEl>
                                      </p:cBhvr>
                                    </p:animEffect>
                                  </p:childTnLst>
                                </p:cTn>
                              </p:par>
                            </p:childTnLst>
                          </p:cTn>
                        </p:par>
                        <p:par>
                          <p:cTn id="81" fill="hold">
                            <p:stCondLst>
                              <p:cond delay="6750"/>
                            </p:stCondLst>
                            <p:childTnLst>
                              <p:par>
                                <p:cTn id="82" presetID="2" presetClass="entr" presetSubtype="4" fill="hold" grpId="0" nodeType="afterEffect">
                                  <p:stCondLst>
                                    <p:cond delay="0"/>
                                  </p:stCondLst>
                                  <p:childTnLst>
                                    <p:set>
                                      <p:cBhvr>
                                        <p:cTn id="83" dur="1" fill="hold">
                                          <p:stCondLst>
                                            <p:cond delay="0"/>
                                          </p:stCondLst>
                                        </p:cTn>
                                        <p:tgtEl>
                                          <p:spTgt spid="58"/>
                                        </p:tgtEl>
                                        <p:attrNameLst>
                                          <p:attrName>style.visibility</p:attrName>
                                        </p:attrNameLst>
                                      </p:cBhvr>
                                      <p:to>
                                        <p:strVal val="visible"/>
                                      </p:to>
                                    </p:set>
                                    <p:anim calcmode="lin" valueType="num">
                                      <p:cBhvr additive="base">
                                        <p:cTn id="84" dur="500" fill="hold"/>
                                        <p:tgtEl>
                                          <p:spTgt spid="58"/>
                                        </p:tgtEl>
                                        <p:attrNameLst>
                                          <p:attrName>ppt_x</p:attrName>
                                        </p:attrNameLst>
                                      </p:cBhvr>
                                      <p:tavLst>
                                        <p:tav tm="0">
                                          <p:val>
                                            <p:strVal val="#ppt_x"/>
                                          </p:val>
                                        </p:tav>
                                        <p:tav tm="100000">
                                          <p:val>
                                            <p:strVal val="#ppt_x"/>
                                          </p:val>
                                        </p:tav>
                                      </p:tavLst>
                                    </p:anim>
                                    <p:anim calcmode="lin" valueType="num">
                                      <p:cBhvr additive="base">
                                        <p:cTn id="85" dur="500" fill="hold"/>
                                        <p:tgtEl>
                                          <p:spTgt spid="58"/>
                                        </p:tgtEl>
                                        <p:attrNameLst>
                                          <p:attrName>ppt_y</p:attrName>
                                        </p:attrNameLst>
                                      </p:cBhvr>
                                      <p:tavLst>
                                        <p:tav tm="0">
                                          <p:val>
                                            <p:strVal val="1+#ppt_h/2"/>
                                          </p:val>
                                        </p:tav>
                                        <p:tav tm="100000">
                                          <p:val>
                                            <p:strVal val="#ppt_y"/>
                                          </p:val>
                                        </p:tav>
                                      </p:tavLst>
                                    </p:anim>
                                  </p:childTnLst>
                                </p:cTn>
                              </p:par>
                            </p:childTnLst>
                          </p:cTn>
                        </p:par>
                        <p:par>
                          <p:cTn id="86" fill="hold">
                            <p:stCondLst>
                              <p:cond delay="7250"/>
                            </p:stCondLst>
                            <p:childTnLst>
                              <p:par>
                                <p:cTn id="87" presetID="32" presetClass="emph" presetSubtype="0" fill="hold" grpId="1" nodeType="afterEffect">
                                  <p:stCondLst>
                                    <p:cond delay="0"/>
                                  </p:stCondLst>
                                  <p:childTnLst>
                                    <p:animRot by="120000">
                                      <p:cBhvr>
                                        <p:cTn id="88" dur="50" fill="hold">
                                          <p:stCondLst>
                                            <p:cond delay="0"/>
                                          </p:stCondLst>
                                        </p:cTn>
                                        <p:tgtEl>
                                          <p:spTgt spid="58"/>
                                        </p:tgtEl>
                                        <p:attrNameLst>
                                          <p:attrName>r</p:attrName>
                                        </p:attrNameLst>
                                      </p:cBhvr>
                                    </p:animRot>
                                    <p:animRot by="-240000">
                                      <p:cBhvr>
                                        <p:cTn id="89" dur="100" fill="hold">
                                          <p:stCondLst>
                                            <p:cond delay="100"/>
                                          </p:stCondLst>
                                        </p:cTn>
                                        <p:tgtEl>
                                          <p:spTgt spid="58"/>
                                        </p:tgtEl>
                                        <p:attrNameLst>
                                          <p:attrName>r</p:attrName>
                                        </p:attrNameLst>
                                      </p:cBhvr>
                                    </p:animRot>
                                    <p:animRot by="240000">
                                      <p:cBhvr>
                                        <p:cTn id="90" dur="100" fill="hold">
                                          <p:stCondLst>
                                            <p:cond delay="200"/>
                                          </p:stCondLst>
                                        </p:cTn>
                                        <p:tgtEl>
                                          <p:spTgt spid="58"/>
                                        </p:tgtEl>
                                        <p:attrNameLst>
                                          <p:attrName>r</p:attrName>
                                        </p:attrNameLst>
                                      </p:cBhvr>
                                    </p:animRot>
                                    <p:animRot by="-240000">
                                      <p:cBhvr>
                                        <p:cTn id="91" dur="100" fill="hold">
                                          <p:stCondLst>
                                            <p:cond delay="300"/>
                                          </p:stCondLst>
                                        </p:cTn>
                                        <p:tgtEl>
                                          <p:spTgt spid="58"/>
                                        </p:tgtEl>
                                        <p:attrNameLst>
                                          <p:attrName>r</p:attrName>
                                        </p:attrNameLst>
                                      </p:cBhvr>
                                    </p:animRot>
                                    <p:animRot by="120000">
                                      <p:cBhvr>
                                        <p:cTn id="92" dur="100" fill="hold">
                                          <p:stCondLst>
                                            <p:cond delay="400"/>
                                          </p:stCondLst>
                                        </p:cTn>
                                        <p:tgtEl>
                                          <p:spTgt spid="58"/>
                                        </p:tgtEl>
                                        <p:attrNameLst>
                                          <p:attrName>r</p:attrName>
                                        </p:attrNameLst>
                                      </p:cBhvr>
                                    </p:animRot>
                                  </p:childTnLst>
                                </p:cTn>
                              </p:par>
                            </p:childTnLst>
                          </p:cTn>
                        </p:par>
                        <p:par>
                          <p:cTn id="93" fill="hold">
                            <p:stCondLst>
                              <p:cond delay="7750"/>
                            </p:stCondLst>
                            <p:childTnLst>
                              <p:par>
                                <p:cTn id="94" presetID="18" presetClass="entr" presetSubtype="9" fill="hold" grpId="0" nodeType="afterEffect">
                                  <p:stCondLst>
                                    <p:cond delay="0"/>
                                  </p:stCondLst>
                                  <p:childTnLst>
                                    <p:set>
                                      <p:cBhvr>
                                        <p:cTn id="95" dur="1" fill="hold">
                                          <p:stCondLst>
                                            <p:cond delay="0"/>
                                          </p:stCondLst>
                                        </p:cTn>
                                        <p:tgtEl>
                                          <p:spTgt spid="59"/>
                                        </p:tgtEl>
                                        <p:attrNameLst>
                                          <p:attrName>style.visibility</p:attrName>
                                        </p:attrNameLst>
                                      </p:cBhvr>
                                      <p:to>
                                        <p:strVal val="visible"/>
                                      </p:to>
                                    </p:set>
                                    <p:animEffect transition="in" filter="strips(upLeft)">
                                      <p:cBhvr>
                                        <p:cTn id="9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2" grpId="0" animBg="1"/>
      <p:bldP spid="52" grpId="1" animBg="1"/>
      <p:bldP spid="53" grpId="0" animBg="1"/>
      <p:bldP spid="53" grpId="1" animBg="1"/>
      <p:bldP spid="54" grpId="0"/>
      <p:bldP spid="55" grpId="0"/>
      <p:bldP spid="56" grpId="0" animBg="1"/>
      <p:bldP spid="56" grpId="1" animBg="1"/>
      <p:bldP spid="57" grpId="0"/>
      <p:bldP spid="58" grpId="0" animBg="1"/>
      <p:bldP spid="58" grpId="1" animBg="1"/>
      <p:bldP spid="5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6"/>
          <p:cNvSpPr>
            <a:spLocks/>
          </p:cNvSpPr>
          <p:nvPr/>
        </p:nvSpPr>
        <p:spPr bwMode="auto">
          <a:xfrm>
            <a:off x="1008099" y="1898698"/>
            <a:ext cx="3131883" cy="3738548"/>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chemeClr val="accent1"/>
          </a:solidFill>
          <a:ln w="63500">
            <a:solidFill>
              <a:schemeClr val="bg1"/>
            </a:solidFill>
          </a:ln>
          <a:effectLst>
            <a:outerShdw blurRad="190500" dist="38100" dir="8100000" algn="tr" rotWithShape="0">
              <a:prstClr val="black">
                <a:alpha val="40000"/>
              </a:prstClr>
            </a:outerShdw>
          </a:effectLst>
        </p:spPr>
        <p:txBody>
          <a:bodyPr vert="horz" wrap="square" lIns="91407" tIns="45703" rIns="91407" bIns="45703"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4" name="Freeform 6"/>
          <p:cNvSpPr>
            <a:spLocks/>
          </p:cNvSpPr>
          <p:nvPr/>
        </p:nvSpPr>
        <p:spPr bwMode="auto">
          <a:xfrm>
            <a:off x="3775267" y="3299827"/>
            <a:ext cx="1991882" cy="2377721"/>
          </a:xfrm>
          <a:custGeom>
            <a:avLst/>
            <a:gdLst>
              <a:gd name="T0" fmla="*/ 2932 w 5863"/>
              <a:gd name="T1" fmla="*/ 0 h 6999"/>
              <a:gd name="T2" fmla="*/ 5863 w 5863"/>
              <a:gd name="T3" fmla="*/ 2932 h 6999"/>
              <a:gd name="T4" fmla="*/ 5450 w 5863"/>
              <a:gd name="T5" fmla="*/ 4434 h 6999"/>
              <a:gd name="T6" fmla="*/ 2932 w 5863"/>
              <a:gd name="T7" fmla="*/ 6999 h 6999"/>
              <a:gd name="T8" fmla="*/ 414 w 5863"/>
              <a:gd name="T9" fmla="*/ 4434 h 6999"/>
              <a:gd name="T10" fmla="*/ 0 w 5863"/>
              <a:gd name="T11" fmla="*/ 2932 h 6999"/>
              <a:gd name="T12" fmla="*/ 2932 w 5863"/>
              <a:gd name="T13" fmla="*/ 0 h 6999"/>
            </a:gdLst>
            <a:ahLst/>
            <a:cxnLst>
              <a:cxn ang="0">
                <a:pos x="T0" y="T1"/>
              </a:cxn>
              <a:cxn ang="0">
                <a:pos x="T2" y="T3"/>
              </a:cxn>
              <a:cxn ang="0">
                <a:pos x="T4" y="T5"/>
              </a:cxn>
              <a:cxn ang="0">
                <a:pos x="T6" y="T7"/>
              </a:cxn>
              <a:cxn ang="0">
                <a:pos x="T8" y="T9"/>
              </a:cxn>
              <a:cxn ang="0">
                <a:pos x="T10" y="T11"/>
              </a:cxn>
              <a:cxn ang="0">
                <a:pos x="T12" y="T13"/>
              </a:cxn>
            </a:cxnLst>
            <a:rect l="0" t="0" r="r" b="b"/>
            <a:pathLst>
              <a:path w="5863" h="6999">
                <a:moveTo>
                  <a:pt x="2932" y="0"/>
                </a:moveTo>
                <a:cubicBezTo>
                  <a:pt x="4550" y="0"/>
                  <a:pt x="5863" y="1313"/>
                  <a:pt x="5863" y="2932"/>
                </a:cubicBezTo>
                <a:cubicBezTo>
                  <a:pt x="5863" y="3480"/>
                  <a:pt x="5712" y="3994"/>
                  <a:pt x="5450" y="4434"/>
                </a:cubicBezTo>
                <a:cubicBezTo>
                  <a:pt x="5201" y="4840"/>
                  <a:pt x="3807" y="6359"/>
                  <a:pt x="2932" y="6999"/>
                </a:cubicBezTo>
                <a:cubicBezTo>
                  <a:pt x="2056" y="6359"/>
                  <a:pt x="663" y="4840"/>
                  <a:pt x="414" y="4434"/>
                </a:cubicBezTo>
                <a:cubicBezTo>
                  <a:pt x="151" y="3994"/>
                  <a:pt x="0" y="3480"/>
                  <a:pt x="0" y="2932"/>
                </a:cubicBezTo>
                <a:cubicBezTo>
                  <a:pt x="0" y="1313"/>
                  <a:pt x="1313" y="0"/>
                  <a:pt x="2932" y="0"/>
                </a:cubicBezTo>
                <a:close/>
              </a:path>
            </a:pathLst>
          </a:custGeom>
          <a:solidFill>
            <a:schemeClr val="accent2"/>
          </a:solidFill>
          <a:ln w="63500">
            <a:solidFill>
              <a:schemeClr val="bg1"/>
            </a:solidFill>
          </a:ln>
          <a:effectLst>
            <a:outerShdw blurRad="152400" dist="38100" dir="8100000" algn="tr" rotWithShape="0">
              <a:prstClr val="black">
                <a:alpha val="40000"/>
              </a:prstClr>
            </a:outerShdw>
          </a:effectLst>
        </p:spPr>
        <p:txBody>
          <a:bodyPr vert="horz" wrap="square" lIns="91407" tIns="45703" rIns="91407" bIns="45703"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5" name="椭圆 4"/>
          <p:cNvSpPr/>
          <p:nvPr/>
        </p:nvSpPr>
        <p:spPr bwMode="auto">
          <a:xfrm>
            <a:off x="3247267" y="1892829"/>
            <a:ext cx="935617" cy="936104"/>
          </a:xfrm>
          <a:prstGeom prst="ellipse">
            <a:avLst/>
          </a:prstGeom>
          <a:solidFill>
            <a:schemeClr val="accent3"/>
          </a:solidFill>
          <a:ln w="50800" cap="flat" cmpd="sng" algn="ctr">
            <a:solidFill>
              <a:schemeClr val="bg1"/>
            </a:solidFill>
            <a:prstDash val="solid"/>
            <a:round/>
            <a:headEnd type="none" w="med" len="med"/>
            <a:tailEnd type="none" w="med" len="med"/>
          </a:ln>
          <a:effectLst>
            <a:outerShdw blurRad="127000" dist="38100" dir="8100000" algn="tr" rotWithShape="0">
              <a:prstClr val="black">
                <a:alpha val="40000"/>
              </a:prstClr>
            </a:outerShdw>
          </a:effectLst>
          <a:extLst/>
        </p:spPr>
        <p:txBody>
          <a:bodyPr vert="horz" wrap="square" lIns="91407" tIns="45703" rIns="91407" bIns="45703" numCol="1" rtlCol="0" anchor="t" anchorCtr="0" compatLnSpc="1">
            <a:prstTxWarp prst="textNoShape">
              <a:avLst/>
            </a:prstTxWarp>
          </a:bodyPr>
          <a:lstStyle/>
          <a:p>
            <a:pPr defTabSz="914065"/>
            <a:endParaRPr lang="zh-CN" altLang="en-US" sz="1700">
              <a:latin typeface="微软雅黑" panose="020B0503020204020204" pitchFamily="34" charset="-122"/>
              <a:ea typeface="微软雅黑" panose="020B0503020204020204" pitchFamily="34" charset="-122"/>
            </a:endParaRPr>
          </a:p>
        </p:txBody>
      </p:sp>
      <p:sp>
        <p:nvSpPr>
          <p:cNvPr id="6" name="椭圆 5"/>
          <p:cNvSpPr/>
          <p:nvPr/>
        </p:nvSpPr>
        <p:spPr bwMode="auto">
          <a:xfrm>
            <a:off x="5375998" y="3517152"/>
            <a:ext cx="782305" cy="782712"/>
          </a:xfrm>
          <a:prstGeom prst="ellipse">
            <a:avLst/>
          </a:prstGeom>
          <a:solidFill>
            <a:schemeClr val="accent4"/>
          </a:solidFill>
          <a:ln w="50800" cap="flat" cmpd="sng" algn="ctr">
            <a:solidFill>
              <a:schemeClr val="bg1"/>
            </a:solidFill>
            <a:prstDash val="solid"/>
            <a:round/>
            <a:headEnd type="none" w="med" len="med"/>
            <a:tailEnd type="none" w="med" len="med"/>
          </a:ln>
          <a:effectLst>
            <a:outerShdw blurRad="127000" dist="38100" dir="8100000" algn="tr" rotWithShape="0">
              <a:prstClr val="black">
                <a:alpha val="40000"/>
              </a:prstClr>
            </a:outerShdw>
          </a:effectLst>
          <a:extLst/>
        </p:spPr>
        <p:txBody>
          <a:bodyPr vert="horz" wrap="square" lIns="91407" tIns="45703" rIns="91407" bIns="45703" numCol="1" rtlCol="0" anchor="t" anchorCtr="0" compatLnSpc="1">
            <a:prstTxWarp prst="textNoShape">
              <a:avLst/>
            </a:prstTxWarp>
          </a:bodyPr>
          <a:lstStyle/>
          <a:p>
            <a:pPr defTabSz="914065"/>
            <a:endParaRPr lang="zh-CN" altLang="en-US" sz="1700">
              <a:latin typeface="微软雅黑" panose="020B0503020204020204" pitchFamily="34" charset="-122"/>
              <a:ea typeface="微软雅黑" panose="020B0503020204020204" pitchFamily="34" charset="-122"/>
            </a:endParaRPr>
          </a:p>
        </p:txBody>
      </p:sp>
      <p:sp>
        <p:nvSpPr>
          <p:cNvPr id="7" name="TextBox 6"/>
          <p:cNvSpPr txBox="1"/>
          <p:nvPr/>
        </p:nvSpPr>
        <p:spPr>
          <a:xfrm>
            <a:off x="3277940" y="2099719"/>
            <a:ext cx="899539" cy="507797"/>
          </a:xfrm>
          <a:prstGeom prst="rect">
            <a:avLst/>
          </a:prstGeom>
          <a:noFill/>
        </p:spPr>
        <p:txBody>
          <a:bodyPr wrap="none" lIns="91407" tIns="45703" rIns="91407" bIns="45703" rtlCol="0">
            <a:spAutoFit/>
          </a:bodyPr>
          <a:lstStyle/>
          <a:p>
            <a:pPr algn="ctr"/>
            <a:r>
              <a:rPr lang="en-US" altLang="zh-CN" sz="2700" dirty="0">
                <a:solidFill>
                  <a:srgbClr val="F8F8F8"/>
                </a:solidFill>
                <a:latin typeface="微软雅黑" panose="020B0503020204020204" pitchFamily="34" charset="-122"/>
                <a:ea typeface="微软雅黑" panose="020B0503020204020204" pitchFamily="34" charset="-122"/>
              </a:rPr>
              <a:t>75%</a:t>
            </a:r>
            <a:endParaRPr lang="zh-CN" altLang="en-US" sz="2700" dirty="0">
              <a:solidFill>
                <a:srgbClr val="F8F8F8"/>
              </a:solidFill>
              <a:latin typeface="微软雅黑" panose="020B0503020204020204" pitchFamily="34" charset="-122"/>
              <a:ea typeface="微软雅黑" panose="020B0503020204020204" pitchFamily="34" charset="-122"/>
            </a:endParaRPr>
          </a:p>
        </p:txBody>
      </p:sp>
      <p:sp>
        <p:nvSpPr>
          <p:cNvPr id="9" name="TextBox 8"/>
          <p:cNvSpPr txBox="1"/>
          <p:nvPr/>
        </p:nvSpPr>
        <p:spPr>
          <a:xfrm>
            <a:off x="5374836" y="3677688"/>
            <a:ext cx="659088" cy="369298"/>
          </a:xfrm>
          <a:prstGeom prst="rect">
            <a:avLst/>
          </a:prstGeom>
          <a:noFill/>
        </p:spPr>
        <p:txBody>
          <a:bodyPr wrap="none" lIns="91407" tIns="45703" rIns="91407" bIns="45703" rtlCol="0">
            <a:spAutoFit/>
          </a:bodyPr>
          <a:lstStyle/>
          <a:p>
            <a:r>
              <a:rPr lang="en-US" altLang="zh-CN" dirty="0">
                <a:solidFill>
                  <a:srgbClr val="F8F8F8"/>
                </a:solidFill>
                <a:latin typeface="微软雅黑" panose="020B0503020204020204" pitchFamily="34" charset="-122"/>
                <a:ea typeface="微软雅黑" panose="020B0503020204020204" pitchFamily="34" charset="-122"/>
              </a:rPr>
              <a:t>34%</a:t>
            </a:r>
            <a:endParaRPr lang="zh-CN" altLang="en-US" dirty="0">
              <a:solidFill>
                <a:srgbClr val="F8F8F8"/>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2160227" y="2468895"/>
            <a:ext cx="1004880" cy="584775"/>
          </a:xfrm>
          <a:prstGeom prst="rect">
            <a:avLst/>
          </a:prstGeom>
          <a:noFill/>
        </p:spPr>
        <p:txBody>
          <a:bodyPr wrap="none" lIns="91407" tIns="45703" rIns="91407" bIns="45703" rtlCol="0">
            <a:spAutoFit/>
          </a:bodyPr>
          <a:lstStyle/>
          <a:p>
            <a:r>
              <a:rPr lang="zh-CN" altLang="en-US" sz="3200" dirty="0">
                <a:solidFill>
                  <a:srgbClr val="F8F8F8"/>
                </a:solidFill>
                <a:latin typeface="微软雅黑" panose="020B0503020204020204" pitchFamily="34" charset="-122"/>
                <a:ea typeface="微软雅黑" panose="020B0503020204020204" pitchFamily="34" charset="-122"/>
              </a:rPr>
              <a:t>目标</a:t>
            </a:r>
          </a:p>
        </p:txBody>
      </p:sp>
      <p:sp>
        <p:nvSpPr>
          <p:cNvPr id="11" name="TextBox 10"/>
          <p:cNvSpPr txBox="1"/>
          <p:nvPr/>
        </p:nvSpPr>
        <p:spPr>
          <a:xfrm>
            <a:off x="1255238" y="3226646"/>
            <a:ext cx="2610251" cy="1323415"/>
          </a:xfrm>
          <a:prstGeom prst="rect">
            <a:avLst/>
          </a:prstGeom>
          <a:noFill/>
        </p:spPr>
        <p:txBody>
          <a:bodyPr wrap="square" lIns="91407" tIns="45703" rIns="91407" bIns="45703" rtlCol="0">
            <a:spAutoFit/>
          </a:bodyPr>
          <a:lstStyle/>
          <a:p>
            <a:pPr algn="ctr"/>
            <a:r>
              <a:rPr lang="zh-CN" altLang="en-US" sz="1600" dirty="0">
                <a:solidFill>
                  <a:srgbClr val="F8F8F8"/>
                </a:solidFill>
                <a:latin typeface="微软雅黑" panose="020B0503020204020204" pitchFamily="34" charset="-122"/>
                <a:ea typeface="微软雅黑" panose="020B0503020204020204" pitchFamily="34" charset="-122"/>
              </a:rPr>
              <a:t>请输入您的文字对目标进行说明请输入您的文字对目标进行说明请输入您的文字对目标进行说明</a:t>
            </a:r>
          </a:p>
          <a:p>
            <a:pPr algn="ctr"/>
            <a:endParaRPr lang="zh-CN" altLang="en-US" sz="1600" dirty="0">
              <a:solidFill>
                <a:srgbClr val="F8F8F8"/>
              </a:solidFill>
              <a:latin typeface="微软雅黑" panose="020B0503020204020204" pitchFamily="34" charset="-122"/>
              <a:ea typeface="微软雅黑" panose="020B0503020204020204" pitchFamily="34" charset="-122"/>
            </a:endParaRPr>
          </a:p>
        </p:txBody>
      </p:sp>
      <p:sp>
        <p:nvSpPr>
          <p:cNvPr id="12" name="TextBox 11"/>
          <p:cNvSpPr txBox="1"/>
          <p:nvPr/>
        </p:nvSpPr>
        <p:spPr>
          <a:xfrm>
            <a:off x="4363566" y="3719979"/>
            <a:ext cx="877097" cy="507797"/>
          </a:xfrm>
          <a:prstGeom prst="rect">
            <a:avLst/>
          </a:prstGeom>
          <a:noFill/>
        </p:spPr>
        <p:txBody>
          <a:bodyPr wrap="none" lIns="91407" tIns="45703" rIns="91407" bIns="45703" rtlCol="0">
            <a:spAutoFit/>
          </a:bodyPr>
          <a:lstStyle/>
          <a:p>
            <a:r>
              <a:rPr lang="zh-CN" altLang="en-US" sz="2700" dirty="0">
                <a:solidFill>
                  <a:srgbClr val="F8F8F8"/>
                </a:solidFill>
                <a:latin typeface="微软雅黑" panose="020B0503020204020204" pitchFamily="34" charset="-122"/>
                <a:ea typeface="微软雅黑" panose="020B0503020204020204" pitchFamily="34" charset="-122"/>
              </a:rPr>
              <a:t>实际</a:t>
            </a:r>
          </a:p>
        </p:txBody>
      </p:sp>
      <p:sp>
        <p:nvSpPr>
          <p:cNvPr id="13" name="TextBox 12"/>
          <p:cNvSpPr txBox="1"/>
          <p:nvPr/>
        </p:nvSpPr>
        <p:spPr>
          <a:xfrm>
            <a:off x="3846470" y="4229436"/>
            <a:ext cx="1865538" cy="553963"/>
          </a:xfrm>
          <a:prstGeom prst="rect">
            <a:avLst/>
          </a:prstGeom>
          <a:noFill/>
        </p:spPr>
        <p:txBody>
          <a:bodyPr wrap="square" lIns="91407" tIns="45703" rIns="91407" bIns="45703" rtlCol="0">
            <a:spAutoFit/>
          </a:bodyPr>
          <a:lstStyle/>
          <a:p>
            <a:pPr algn="ctr"/>
            <a:r>
              <a:rPr lang="zh-CN" altLang="en-US" sz="1500" dirty="0">
                <a:solidFill>
                  <a:srgbClr val="F8F8F8"/>
                </a:solidFill>
                <a:latin typeface="微软雅黑" panose="020B0503020204020204" pitchFamily="34" charset="-122"/>
                <a:ea typeface="微软雅黑" panose="020B0503020204020204" pitchFamily="34" charset="-122"/>
              </a:rPr>
              <a:t>请输入您的文字对</a:t>
            </a:r>
            <a:endParaRPr lang="en-US" altLang="zh-CN" sz="1500" dirty="0">
              <a:solidFill>
                <a:srgbClr val="F8F8F8"/>
              </a:solidFill>
              <a:latin typeface="微软雅黑" panose="020B0503020204020204" pitchFamily="34" charset="-122"/>
              <a:ea typeface="微软雅黑" panose="020B0503020204020204" pitchFamily="34" charset="-122"/>
            </a:endParaRPr>
          </a:p>
          <a:p>
            <a:pPr algn="ctr"/>
            <a:r>
              <a:rPr lang="zh-CN" altLang="en-US" sz="1500" dirty="0">
                <a:solidFill>
                  <a:srgbClr val="F8F8F8"/>
                </a:solidFill>
                <a:latin typeface="微软雅黑" panose="020B0503020204020204" pitchFamily="34" charset="-122"/>
                <a:ea typeface="微软雅黑" panose="020B0503020204020204" pitchFamily="34" charset="-122"/>
              </a:rPr>
              <a:t>实际情况进行说明</a:t>
            </a:r>
          </a:p>
        </p:txBody>
      </p:sp>
      <p:sp>
        <p:nvSpPr>
          <p:cNvPr id="14" name="TextBox 13"/>
          <p:cNvSpPr txBox="1"/>
          <p:nvPr/>
        </p:nvSpPr>
        <p:spPr>
          <a:xfrm>
            <a:off x="4615623" y="1967765"/>
            <a:ext cx="5731205" cy="1126437"/>
          </a:xfrm>
          <a:prstGeom prst="rect">
            <a:avLst/>
          </a:prstGeom>
          <a:noFill/>
        </p:spPr>
        <p:txBody>
          <a:bodyPr wrap="square" lIns="91407" tIns="45703" rIns="91407" bIns="45703" rtlCol="0">
            <a:spAutoFit/>
          </a:bodyPr>
          <a:lstStyle/>
          <a:p>
            <a:pP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在此处添加详细描述文本，尽量与标题文本语言风格相符合，语言描述尽量简洁生动，尽可能概括出段落内容。在此处添加详细描述文本，尽量与标题文本语言风格相符合，语言描述尽量简洁生动，尽可能概括出段落内容。</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15" name="TextBox 14"/>
          <p:cNvSpPr txBox="1"/>
          <p:nvPr/>
        </p:nvSpPr>
        <p:spPr>
          <a:xfrm>
            <a:off x="6383997" y="3929789"/>
            <a:ext cx="4799907" cy="1126437"/>
          </a:xfrm>
          <a:prstGeom prst="rect">
            <a:avLst/>
          </a:prstGeom>
          <a:noFill/>
        </p:spPr>
        <p:txBody>
          <a:bodyPr wrap="square" lIns="91407" tIns="45703" rIns="91407" bIns="45703" rtlCol="0">
            <a:spAutoFit/>
          </a:bodyPr>
          <a:lstStyle/>
          <a:p>
            <a:pPr>
              <a:lnSpc>
                <a:spcPct val="12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在此处添加详细描述文本，尽量与标题文本语言风格相符合，语言描述尽量简洁生动，尽可能概括出段落内容。在此处添加详细描述文本，尽量与标题文本语言风格相符合，语言描述尽量简洁生动，尽可能概括出段落内容。</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2" name="标题 1"/>
          <p:cNvSpPr>
            <a:spLocks noGrp="1"/>
          </p:cNvSpPr>
          <p:nvPr>
            <p:ph type="title"/>
          </p:nvPr>
        </p:nvSpPr>
        <p:spPr/>
        <p:txBody>
          <a:bodyPr/>
          <a:lstStyle/>
          <a:p>
            <a:r>
              <a:rPr lang="zh-CN" altLang="en-US" dirty="0"/>
              <a:t>单击此处添加标题</a:t>
            </a:r>
          </a:p>
        </p:txBody>
      </p:sp>
    </p:spTree>
    <p:extLst>
      <p:ext uri="{BB962C8B-B14F-4D97-AF65-F5344CB8AC3E}">
        <p14:creationId xmlns:p14="http://schemas.microsoft.com/office/powerpoint/2010/main" val="1472350292"/>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435">
                                          <p:stCondLst>
                                            <p:cond delay="0"/>
                                          </p:stCondLst>
                                        </p:cTn>
                                        <p:tgtEl>
                                          <p:spTgt spid="3"/>
                                        </p:tgtEl>
                                      </p:cBhvr>
                                    </p:animEffect>
                                    <p:anim calcmode="lin" valueType="num">
                                      <p:cBhvr>
                                        <p:cTn id="8" dur="1367"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3"/>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3"/>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3"/>
                                        </p:tgtEl>
                                        <p:attrNameLst>
                                          <p:attrName>ppt_y</p:attrName>
                                        </p:attrNameLst>
                                      </p:cBhvr>
                                      <p:tavLst>
                                        <p:tav tm="0" fmla="#ppt_y-sin(pi*$)/81">
                                          <p:val>
                                            <p:fltVal val="0"/>
                                          </p:val>
                                        </p:tav>
                                        <p:tav tm="100000">
                                          <p:val>
                                            <p:fltVal val="1"/>
                                          </p:val>
                                        </p:tav>
                                      </p:tavLst>
                                    </p:anim>
                                    <p:animScale>
                                      <p:cBhvr>
                                        <p:cTn id="13" dur="20">
                                          <p:stCondLst>
                                            <p:cond delay="487"/>
                                          </p:stCondLst>
                                        </p:cTn>
                                        <p:tgtEl>
                                          <p:spTgt spid="3"/>
                                        </p:tgtEl>
                                      </p:cBhvr>
                                      <p:to x="100000" y="60000"/>
                                    </p:animScale>
                                    <p:animScale>
                                      <p:cBhvr>
                                        <p:cTn id="14" dur="124" decel="50000">
                                          <p:stCondLst>
                                            <p:cond delay="507"/>
                                          </p:stCondLst>
                                        </p:cTn>
                                        <p:tgtEl>
                                          <p:spTgt spid="3"/>
                                        </p:tgtEl>
                                      </p:cBhvr>
                                      <p:to x="100000" y="100000"/>
                                    </p:animScale>
                                    <p:animScale>
                                      <p:cBhvr>
                                        <p:cTn id="15" dur="20">
                                          <p:stCondLst>
                                            <p:cond delay="984"/>
                                          </p:stCondLst>
                                        </p:cTn>
                                        <p:tgtEl>
                                          <p:spTgt spid="3"/>
                                        </p:tgtEl>
                                      </p:cBhvr>
                                      <p:to x="100000" y="80000"/>
                                    </p:animScale>
                                    <p:animScale>
                                      <p:cBhvr>
                                        <p:cTn id="16" dur="124" decel="50000">
                                          <p:stCondLst>
                                            <p:cond delay="1004"/>
                                          </p:stCondLst>
                                        </p:cTn>
                                        <p:tgtEl>
                                          <p:spTgt spid="3"/>
                                        </p:tgtEl>
                                      </p:cBhvr>
                                      <p:to x="100000" y="100000"/>
                                    </p:animScale>
                                    <p:animScale>
                                      <p:cBhvr>
                                        <p:cTn id="17" dur="20">
                                          <p:stCondLst>
                                            <p:cond delay="1231"/>
                                          </p:stCondLst>
                                        </p:cTn>
                                        <p:tgtEl>
                                          <p:spTgt spid="3"/>
                                        </p:tgtEl>
                                      </p:cBhvr>
                                      <p:to x="100000" y="90000"/>
                                    </p:animScale>
                                    <p:animScale>
                                      <p:cBhvr>
                                        <p:cTn id="18" dur="124" decel="50000">
                                          <p:stCondLst>
                                            <p:cond delay="1251"/>
                                          </p:stCondLst>
                                        </p:cTn>
                                        <p:tgtEl>
                                          <p:spTgt spid="3"/>
                                        </p:tgtEl>
                                      </p:cBhvr>
                                      <p:to x="100000" y="100000"/>
                                    </p:animScale>
                                    <p:animScale>
                                      <p:cBhvr>
                                        <p:cTn id="19" dur="20">
                                          <p:stCondLst>
                                            <p:cond delay="1356"/>
                                          </p:stCondLst>
                                        </p:cTn>
                                        <p:tgtEl>
                                          <p:spTgt spid="3"/>
                                        </p:tgtEl>
                                      </p:cBhvr>
                                      <p:to x="100000" y="95000"/>
                                    </p:animScale>
                                    <p:animScale>
                                      <p:cBhvr>
                                        <p:cTn id="20" dur="124" decel="50000">
                                          <p:stCondLst>
                                            <p:cond delay="1376"/>
                                          </p:stCondLst>
                                        </p:cTn>
                                        <p:tgtEl>
                                          <p:spTgt spid="3"/>
                                        </p:tgtEl>
                                      </p:cBhvr>
                                      <p:to x="100000" y="100000"/>
                                    </p:animScale>
                                  </p:childTnLst>
                                </p:cTn>
                              </p:par>
                            </p:childTnLst>
                          </p:cTn>
                        </p:par>
                        <p:par>
                          <p:cTn id="21" fill="hold">
                            <p:stCondLst>
                              <p:cond delay="1500"/>
                            </p:stCondLst>
                            <p:childTnLst>
                              <p:par>
                                <p:cTn id="22" presetID="31"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500" fill="hold"/>
                                        <p:tgtEl>
                                          <p:spTgt spid="10"/>
                                        </p:tgtEl>
                                        <p:attrNameLst>
                                          <p:attrName>ppt_w</p:attrName>
                                        </p:attrNameLst>
                                      </p:cBhvr>
                                      <p:tavLst>
                                        <p:tav tm="0">
                                          <p:val>
                                            <p:fltVal val="0"/>
                                          </p:val>
                                        </p:tav>
                                        <p:tav tm="100000">
                                          <p:val>
                                            <p:strVal val="#ppt_w"/>
                                          </p:val>
                                        </p:tav>
                                      </p:tavLst>
                                    </p:anim>
                                    <p:anim calcmode="lin" valueType="num">
                                      <p:cBhvr>
                                        <p:cTn id="25" dur="500" fill="hold"/>
                                        <p:tgtEl>
                                          <p:spTgt spid="10"/>
                                        </p:tgtEl>
                                        <p:attrNameLst>
                                          <p:attrName>ppt_h</p:attrName>
                                        </p:attrNameLst>
                                      </p:cBhvr>
                                      <p:tavLst>
                                        <p:tav tm="0">
                                          <p:val>
                                            <p:fltVal val="0"/>
                                          </p:val>
                                        </p:tav>
                                        <p:tav tm="100000">
                                          <p:val>
                                            <p:strVal val="#ppt_h"/>
                                          </p:val>
                                        </p:tav>
                                      </p:tavLst>
                                    </p:anim>
                                    <p:anim calcmode="lin" valueType="num">
                                      <p:cBhvr>
                                        <p:cTn id="26" dur="500" fill="hold"/>
                                        <p:tgtEl>
                                          <p:spTgt spid="10"/>
                                        </p:tgtEl>
                                        <p:attrNameLst>
                                          <p:attrName>style.rotation</p:attrName>
                                        </p:attrNameLst>
                                      </p:cBhvr>
                                      <p:tavLst>
                                        <p:tav tm="0">
                                          <p:val>
                                            <p:fltVal val="90"/>
                                          </p:val>
                                        </p:tav>
                                        <p:tav tm="100000">
                                          <p:val>
                                            <p:fltVal val="0"/>
                                          </p:val>
                                        </p:tav>
                                      </p:tavLst>
                                    </p:anim>
                                    <p:animEffect transition="in" filter="fade">
                                      <p:cBhvr>
                                        <p:cTn id="27" dur="500"/>
                                        <p:tgtEl>
                                          <p:spTgt spid="10"/>
                                        </p:tgtEl>
                                      </p:cBhvr>
                                    </p:animEffect>
                                  </p:childTnLst>
                                </p:cTn>
                              </p:par>
                              <p:par>
                                <p:cTn id="28" presetID="31"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 calcmode="lin" valueType="num">
                                      <p:cBhvr>
                                        <p:cTn id="32" dur="500" fill="hold"/>
                                        <p:tgtEl>
                                          <p:spTgt spid="11"/>
                                        </p:tgtEl>
                                        <p:attrNameLst>
                                          <p:attrName>style.rotation</p:attrName>
                                        </p:attrNameLst>
                                      </p:cBhvr>
                                      <p:tavLst>
                                        <p:tav tm="0">
                                          <p:val>
                                            <p:fltVal val="90"/>
                                          </p:val>
                                        </p:tav>
                                        <p:tav tm="100000">
                                          <p:val>
                                            <p:fltVal val="0"/>
                                          </p:val>
                                        </p:tav>
                                      </p:tavLst>
                                    </p:anim>
                                    <p:animEffect transition="in" filter="fade">
                                      <p:cBhvr>
                                        <p:cTn id="33" dur="500"/>
                                        <p:tgtEl>
                                          <p:spTgt spid="11"/>
                                        </p:tgtEl>
                                      </p:cBhvr>
                                    </p:animEffect>
                                  </p:childTnLst>
                                </p:cTn>
                              </p:par>
                            </p:childTnLst>
                          </p:cTn>
                        </p:par>
                        <p:par>
                          <p:cTn id="34" fill="hold">
                            <p:stCondLst>
                              <p:cond delay="2000"/>
                            </p:stCondLst>
                            <p:childTnLst>
                              <p:par>
                                <p:cTn id="35" presetID="52" presetClass="entr" presetSubtype="0"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Scale>
                                      <p:cBhvr>
                                        <p:cTn id="37" dur="10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5"/>
                                        </p:tgtEl>
                                        <p:attrNameLst>
                                          <p:attrName>ppt_x</p:attrName>
                                          <p:attrName>ppt_y</p:attrName>
                                        </p:attrNameLst>
                                      </p:cBhvr>
                                    </p:animMotion>
                                    <p:animEffect transition="in" filter="fade">
                                      <p:cBhvr>
                                        <p:cTn id="39" dur="1000"/>
                                        <p:tgtEl>
                                          <p:spTgt spid="5"/>
                                        </p:tgtEl>
                                      </p:cBhvr>
                                    </p:animEffect>
                                  </p:childTnLst>
                                </p:cTn>
                              </p:par>
                              <p:par>
                                <p:cTn id="40" presetID="52" presetClass="entr" presetSubtype="0" fill="hold" grpId="0" nodeType="withEffect">
                                  <p:stCondLst>
                                    <p:cond delay="0"/>
                                  </p:stCondLst>
                                  <p:childTnLst>
                                    <p:set>
                                      <p:cBhvr>
                                        <p:cTn id="41" dur="1" fill="hold">
                                          <p:stCondLst>
                                            <p:cond delay="0"/>
                                          </p:stCondLst>
                                        </p:cTn>
                                        <p:tgtEl>
                                          <p:spTgt spid="7"/>
                                        </p:tgtEl>
                                        <p:attrNameLst>
                                          <p:attrName>style.visibility</p:attrName>
                                        </p:attrNameLst>
                                      </p:cBhvr>
                                      <p:to>
                                        <p:strVal val="visible"/>
                                      </p:to>
                                    </p:set>
                                    <p:animScale>
                                      <p:cBhvr>
                                        <p:cTn id="42" dur="1000" decel="50000" fill="hold">
                                          <p:stCondLst>
                                            <p:cond delay="0"/>
                                          </p:stCondLst>
                                        </p:cTn>
                                        <p:tgtEl>
                                          <p:spTgt spid="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7"/>
                                        </p:tgtEl>
                                        <p:attrNameLst>
                                          <p:attrName>ppt_x</p:attrName>
                                          <p:attrName>ppt_y</p:attrName>
                                        </p:attrNameLst>
                                      </p:cBhvr>
                                    </p:animMotion>
                                    <p:animEffect transition="in" filter="fade">
                                      <p:cBhvr>
                                        <p:cTn id="44" dur="1000"/>
                                        <p:tgtEl>
                                          <p:spTgt spid="7"/>
                                        </p:tgtEl>
                                      </p:cBhvr>
                                    </p:animEffect>
                                  </p:childTnLst>
                                </p:cTn>
                              </p:par>
                            </p:childTnLst>
                          </p:cTn>
                        </p:par>
                        <p:par>
                          <p:cTn id="45" fill="hold">
                            <p:stCondLst>
                              <p:cond delay="3000"/>
                            </p:stCondLst>
                            <p:childTnLst>
                              <p:par>
                                <p:cTn id="46" presetID="22" presetClass="entr" presetSubtype="8" fill="hold" grpId="0" nodeType="afterEffect">
                                  <p:stCondLst>
                                    <p:cond delay="0"/>
                                  </p:stCondLst>
                                  <p:childTnLst>
                                    <p:set>
                                      <p:cBhvr>
                                        <p:cTn id="47" dur="1" fill="hold">
                                          <p:stCondLst>
                                            <p:cond delay="0"/>
                                          </p:stCondLst>
                                        </p:cTn>
                                        <p:tgtEl>
                                          <p:spTgt spid="14"/>
                                        </p:tgtEl>
                                        <p:attrNameLst>
                                          <p:attrName>style.visibility</p:attrName>
                                        </p:attrNameLst>
                                      </p:cBhvr>
                                      <p:to>
                                        <p:strVal val="visible"/>
                                      </p:to>
                                    </p:set>
                                    <p:animEffect transition="in" filter="wipe(left)">
                                      <p:cBhvr>
                                        <p:cTn id="48" dur="500"/>
                                        <p:tgtEl>
                                          <p:spTgt spid="14"/>
                                        </p:tgtEl>
                                      </p:cBhvr>
                                    </p:animEffect>
                                  </p:childTnLst>
                                </p:cTn>
                              </p:par>
                            </p:childTnLst>
                          </p:cTn>
                        </p:par>
                        <p:par>
                          <p:cTn id="49" fill="hold">
                            <p:stCondLst>
                              <p:cond delay="3500"/>
                            </p:stCondLst>
                            <p:childTnLst>
                              <p:par>
                                <p:cTn id="50" presetID="26" presetClass="entr" presetSubtype="0" fill="hold" grpId="0" nodeType="afterEffect">
                                  <p:stCondLst>
                                    <p:cond delay="0"/>
                                  </p:stCondLst>
                                  <p:childTnLst>
                                    <p:set>
                                      <p:cBhvr>
                                        <p:cTn id="51" dur="1" fill="hold">
                                          <p:stCondLst>
                                            <p:cond delay="0"/>
                                          </p:stCondLst>
                                        </p:cTn>
                                        <p:tgtEl>
                                          <p:spTgt spid="4"/>
                                        </p:tgtEl>
                                        <p:attrNameLst>
                                          <p:attrName>style.visibility</p:attrName>
                                        </p:attrNameLst>
                                      </p:cBhvr>
                                      <p:to>
                                        <p:strVal val="visible"/>
                                      </p:to>
                                    </p:set>
                                    <p:animEffect transition="in" filter="wipe(down)">
                                      <p:cBhvr>
                                        <p:cTn id="52" dur="435">
                                          <p:stCondLst>
                                            <p:cond delay="0"/>
                                          </p:stCondLst>
                                        </p:cTn>
                                        <p:tgtEl>
                                          <p:spTgt spid="4"/>
                                        </p:tgtEl>
                                      </p:cBhvr>
                                    </p:animEffect>
                                    <p:anim calcmode="lin" valueType="num">
                                      <p:cBhvr>
                                        <p:cTn id="53" dur="1367"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54" dur="498"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55" dur="498" tmFilter="0, 0; 0.125,0.2665; 0.25,0.4; 0.375,0.465; 0.5,0.5;  0.625,0.535; 0.75,0.6; 0.875,0.7335; 1,1">
                                          <p:stCondLst>
                                            <p:cond delay="498"/>
                                          </p:stCondLst>
                                        </p:cTn>
                                        <p:tgtEl>
                                          <p:spTgt spid="4"/>
                                        </p:tgtEl>
                                        <p:attrNameLst>
                                          <p:attrName>ppt_y</p:attrName>
                                        </p:attrNameLst>
                                      </p:cBhvr>
                                      <p:tavLst>
                                        <p:tav tm="0" fmla="#ppt_y-sin(pi*$)/9">
                                          <p:val>
                                            <p:fltVal val="0"/>
                                          </p:val>
                                        </p:tav>
                                        <p:tav tm="100000">
                                          <p:val>
                                            <p:fltVal val="1"/>
                                          </p:val>
                                        </p:tav>
                                      </p:tavLst>
                                    </p:anim>
                                    <p:anim calcmode="lin" valueType="num">
                                      <p:cBhvr>
                                        <p:cTn id="56" dur="249" tmFilter="0, 0; 0.125,0.2665; 0.25,0.4; 0.375,0.465; 0.5,0.5;  0.625,0.535; 0.75,0.6; 0.875,0.7335; 1,1">
                                          <p:stCondLst>
                                            <p:cond delay="993"/>
                                          </p:stCondLst>
                                        </p:cTn>
                                        <p:tgtEl>
                                          <p:spTgt spid="4"/>
                                        </p:tgtEl>
                                        <p:attrNameLst>
                                          <p:attrName>ppt_y</p:attrName>
                                        </p:attrNameLst>
                                      </p:cBhvr>
                                      <p:tavLst>
                                        <p:tav tm="0" fmla="#ppt_y-sin(pi*$)/27">
                                          <p:val>
                                            <p:fltVal val="0"/>
                                          </p:val>
                                        </p:tav>
                                        <p:tav tm="100000">
                                          <p:val>
                                            <p:fltVal val="1"/>
                                          </p:val>
                                        </p:tav>
                                      </p:tavLst>
                                    </p:anim>
                                    <p:anim calcmode="lin" valueType="num">
                                      <p:cBhvr>
                                        <p:cTn id="57" dur="123" tmFilter="0, 0; 0.125,0.2665; 0.25,0.4; 0.375,0.465; 0.5,0.5;  0.625,0.535; 0.75,0.6; 0.875,0.7335; 1,1">
                                          <p:stCondLst>
                                            <p:cond delay="1242"/>
                                          </p:stCondLst>
                                        </p:cTn>
                                        <p:tgtEl>
                                          <p:spTgt spid="4"/>
                                        </p:tgtEl>
                                        <p:attrNameLst>
                                          <p:attrName>ppt_y</p:attrName>
                                        </p:attrNameLst>
                                      </p:cBhvr>
                                      <p:tavLst>
                                        <p:tav tm="0" fmla="#ppt_y-sin(pi*$)/81">
                                          <p:val>
                                            <p:fltVal val="0"/>
                                          </p:val>
                                        </p:tav>
                                        <p:tav tm="100000">
                                          <p:val>
                                            <p:fltVal val="1"/>
                                          </p:val>
                                        </p:tav>
                                      </p:tavLst>
                                    </p:anim>
                                    <p:animScale>
                                      <p:cBhvr>
                                        <p:cTn id="58" dur="20">
                                          <p:stCondLst>
                                            <p:cond delay="487"/>
                                          </p:stCondLst>
                                        </p:cTn>
                                        <p:tgtEl>
                                          <p:spTgt spid="4"/>
                                        </p:tgtEl>
                                      </p:cBhvr>
                                      <p:to x="100000" y="60000"/>
                                    </p:animScale>
                                    <p:animScale>
                                      <p:cBhvr>
                                        <p:cTn id="59" dur="124" decel="50000">
                                          <p:stCondLst>
                                            <p:cond delay="507"/>
                                          </p:stCondLst>
                                        </p:cTn>
                                        <p:tgtEl>
                                          <p:spTgt spid="4"/>
                                        </p:tgtEl>
                                      </p:cBhvr>
                                      <p:to x="100000" y="100000"/>
                                    </p:animScale>
                                    <p:animScale>
                                      <p:cBhvr>
                                        <p:cTn id="60" dur="20">
                                          <p:stCondLst>
                                            <p:cond delay="984"/>
                                          </p:stCondLst>
                                        </p:cTn>
                                        <p:tgtEl>
                                          <p:spTgt spid="4"/>
                                        </p:tgtEl>
                                      </p:cBhvr>
                                      <p:to x="100000" y="80000"/>
                                    </p:animScale>
                                    <p:animScale>
                                      <p:cBhvr>
                                        <p:cTn id="61" dur="124" decel="50000">
                                          <p:stCondLst>
                                            <p:cond delay="1004"/>
                                          </p:stCondLst>
                                        </p:cTn>
                                        <p:tgtEl>
                                          <p:spTgt spid="4"/>
                                        </p:tgtEl>
                                      </p:cBhvr>
                                      <p:to x="100000" y="100000"/>
                                    </p:animScale>
                                    <p:animScale>
                                      <p:cBhvr>
                                        <p:cTn id="62" dur="20">
                                          <p:stCondLst>
                                            <p:cond delay="1231"/>
                                          </p:stCondLst>
                                        </p:cTn>
                                        <p:tgtEl>
                                          <p:spTgt spid="4"/>
                                        </p:tgtEl>
                                      </p:cBhvr>
                                      <p:to x="100000" y="90000"/>
                                    </p:animScale>
                                    <p:animScale>
                                      <p:cBhvr>
                                        <p:cTn id="63" dur="124" decel="50000">
                                          <p:stCondLst>
                                            <p:cond delay="1251"/>
                                          </p:stCondLst>
                                        </p:cTn>
                                        <p:tgtEl>
                                          <p:spTgt spid="4"/>
                                        </p:tgtEl>
                                      </p:cBhvr>
                                      <p:to x="100000" y="100000"/>
                                    </p:animScale>
                                    <p:animScale>
                                      <p:cBhvr>
                                        <p:cTn id="64" dur="20">
                                          <p:stCondLst>
                                            <p:cond delay="1356"/>
                                          </p:stCondLst>
                                        </p:cTn>
                                        <p:tgtEl>
                                          <p:spTgt spid="4"/>
                                        </p:tgtEl>
                                      </p:cBhvr>
                                      <p:to x="100000" y="95000"/>
                                    </p:animScale>
                                    <p:animScale>
                                      <p:cBhvr>
                                        <p:cTn id="65" dur="124" decel="50000">
                                          <p:stCondLst>
                                            <p:cond delay="1376"/>
                                          </p:stCondLst>
                                        </p:cTn>
                                        <p:tgtEl>
                                          <p:spTgt spid="4"/>
                                        </p:tgtEl>
                                      </p:cBhvr>
                                      <p:to x="100000" y="100000"/>
                                    </p:animScale>
                                  </p:childTnLst>
                                </p:cTn>
                              </p:par>
                            </p:childTnLst>
                          </p:cTn>
                        </p:par>
                        <p:par>
                          <p:cTn id="66" fill="hold">
                            <p:stCondLst>
                              <p:cond delay="5000"/>
                            </p:stCondLst>
                            <p:childTnLst>
                              <p:par>
                                <p:cTn id="67" presetID="31" presetClass="entr" presetSubtype="0" fill="hold" grpId="0" nodeType="afterEffect">
                                  <p:stCondLst>
                                    <p:cond delay="0"/>
                                  </p:stCondLst>
                                  <p:childTnLst>
                                    <p:set>
                                      <p:cBhvr>
                                        <p:cTn id="68" dur="1" fill="hold">
                                          <p:stCondLst>
                                            <p:cond delay="0"/>
                                          </p:stCondLst>
                                        </p:cTn>
                                        <p:tgtEl>
                                          <p:spTgt spid="12"/>
                                        </p:tgtEl>
                                        <p:attrNameLst>
                                          <p:attrName>style.visibility</p:attrName>
                                        </p:attrNameLst>
                                      </p:cBhvr>
                                      <p:to>
                                        <p:strVal val="visible"/>
                                      </p:to>
                                    </p:set>
                                    <p:anim calcmode="lin" valueType="num">
                                      <p:cBhvr>
                                        <p:cTn id="69" dur="500" fill="hold"/>
                                        <p:tgtEl>
                                          <p:spTgt spid="12"/>
                                        </p:tgtEl>
                                        <p:attrNameLst>
                                          <p:attrName>ppt_w</p:attrName>
                                        </p:attrNameLst>
                                      </p:cBhvr>
                                      <p:tavLst>
                                        <p:tav tm="0">
                                          <p:val>
                                            <p:fltVal val="0"/>
                                          </p:val>
                                        </p:tav>
                                        <p:tav tm="100000">
                                          <p:val>
                                            <p:strVal val="#ppt_w"/>
                                          </p:val>
                                        </p:tav>
                                      </p:tavLst>
                                    </p:anim>
                                    <p:anim calcmode="lin" valueType="num">
                                      <p:cBhvr>
                                        <p:cTn id="70" dur="500" fill="hold"/>
                                        <p:tgtEl>
                                          <p:spTgt spid="12"/>
                                        </p:tgtEl>
                                        <p:attrNameLst>
                                          <p:attrName>ppt_h</p:attrName>
                                        </p:attrNameLst>
                                      </p:cBhvr>
                                      <p:tavLst>
                                        <p:tav tm="0">
                                          <p:val>
                                            <p:fltVal val="0"/>
                                          </p:val>
                                        </p:tav>
                                        <p:tav tm="100000">
                                          <p:val>
                                            <p:strVal val="#ppt_h"/>
                                          </p:val>
                                        </p:tav>
                                      </p:tavLst>
                                    </p:anim>
                                    <p:anim calcmode="lin" valueType="num">
                                      <p:cBhvr>
                                        <p:cTn id="71" dur="500" fill="hold"/>
                                        <p:tgtEl>
                                          <p:spTgt spid="12"/>
                                        </p:tgtEl>
                                        <p:attrNameLst>
                                          <p:attrName>style.rotation</p:attrName>
                                        </p:attrNameLst>
                                      </p:cBhvr>
                                      <p:tavLst>
                                        <p:tav tm="0">
                                          <p:val>
                                            <p:fltVal val="90"/>
                                          </p:val>
                                        </p:tav>
                                        <p:tav tm="100000">
                                          <p:val>
                                            <p:fltVal val="0"/>
                                          </p:val>
                                        </p:tav>
                                      </p:tavLst>
                                    </p:anim>
                                    <p:animEffect transition="in" filter="fade">
                                      <p:cBhvr>
                                        <p:cTn id="72" dur="500"/>
                                        <p:tgtEl>
                                          <p:spTgt spid="12"/>
                                        </p:tgtEl>
                                      </p:cBhvr>
                                    </p:animEffect>
                                  </p:childTnLst>
                                </p:cTn>
                              </p:par>
                              <p:par>
                                <p:cTn id="73" presetID="31" presetClass="entr" presetSubtype="0" fill="hold" grpId="0" nodeType="withEffect">
                                  <p:stCondLst>
                                    <p:cond delay="0"/>
                                  </p:stCondLst>
                                  <p:childTnLst>
                                    <p:set>
                                      <p:cBhvr>
                                        <p:cTn id="74" dur="1" fill="hold">
                                          <p:stCondLst>
                                            <p:cond delay="0"/>
                                          </p:stCondLst>
                                        </p:cTn>
                                        <p:tgtEl>
                                          <p:spTgt spid="13"/>
                                        </p:tgtEl>
                                        <p:attrNameLst>
                                          <p:attrName>style.visibility</p:attrName>
                                        </p:attrNameLst>
                                      </p:cBhvr>
                                      <p:to>
                                        <p:strVal val="visible"/>
                                      </p:to>
                                    </p:set>
                                    <p:anim calcmode="lin" valueType="num">
                                      <p:cBhvr>
                                        <p:cTn id="75" dur="500" fill="hold"/>
                                        <p:tgtEl>
                                          <p:spTgt spid="13"/>
                                        </p:tgtEl>
                                        <p:attrNameLst>
                                          <p:attrName>ppt_w</p:attrName>
                                        </p:attrNameLst>
                                      </p:cBhvr>
                                      <p:tavLst>
                                        <p:tav tm="0">
                                          <p:val>
                                            <p:fltVal val="0"/>
                                          </p:val>
                                        </p:tav>
                                        <p:tav tm="100000">
                                          <p:val>
                                            <p:strVal val="#ppt_w"/>
                                          </p:val>
                                        </p:tav>
                                      </p:tavLst>
                                    </p:anim>
                                    <p:anim calcmode="lin" valueType="num">
                                      <p:cBhvr>
                                        <p:cTn id="76" dur="500" fill="hold"/>
                                        <p:tgtEl>
                                          <p:spTgt spid="13"/>
                                        </p:tgtEl>
                                        <p:attrNameLst>
                                          <p:attrName>ppt_h</p:attrName>
                                        </p:attrNameLst>
                                      </p:cBhvr>
                                      <p:tavLst>
                                        <p:tav tm="0">
                                          <p:val>
                                            <p:fltVal val="0"/>
                                          </p:val>
                                        </p:tav>
                                        <p:tav tm="100000">
                                          <p:val>
                                            <p:strVal val="#ppt_h"/>
                                          </p:val>
                                        </p:tav>
                                      </p:tavLst>
                                    </p:anim>
                                    <p:anim calcmode="lin" valueType="num">
                                      <p:cBhvr>
                                        <p:cTn id="77" dur="500" fill="hold"/>
                                        <p:tgtEl>
                                          <p:spTgt spid="13"/>
                                        </p:tgtEl>
                                        <p:attrNameLst>
                                          <p:attrName>style.rotation</p:attrName>
                                        </p:attrNameLst>
                                      </p:cBhvr>
                                      <p:tavLst>
                                        <p:tav tm="0">
                                          <p:val>
                                            <p:fltVal val="90"/>
                                          </p:val>
                                        </p:tav>
                                        <p:tav tm="100000">
                                          <p:val>
                                            <p:fltVal val="0"/>
                                          </p:val>
                                        </p:tav>
                                      </p:tavLst>
                                    </p:anim>
                                    <p:animEffect transition="in" filter="fade">
                                      <p:cBhvr>
                                        <p:cTn id="78" dur="500"/>
                                        <p:tgtEl>
                                          <p:spTgt spid="13"/>
                                        </p:tgtEl>
                                      </p:cBhvr>
                                    </p:animEffect>
                                  </p:childTnLst>
                                </p:cTn>
                              </p:par>
                            </p:childTnLst>
                          </p:cTn>
                        </p:par>
                        <p:par>
                          <p:cTn id="79" fill="hold">
                            <p:stCondLst>
                              <p:cond delay="5500"/>
                            </p:stCondLst>
                            <p:childTnLst>
                              <p:par>
                                <p:cTn id="80" presetID="52" presetClass="entr" presetSubtype="0" fill="hold" grpId="0" nodeType="afterEffect">
                                  <p:stCondLst>
                                    <p:cond delay="0"/>
                                  </p:stCondLst>
                                  <p:childTnLst>
                                    <p:set>
                                      <p:cBhvr>
                                        <p:cTn id="81" dur="1" fill="hold">
                                          <p:stCondLst>
                                            <p:cond delay="0"/>
                                          </p:stCondLst>
                                        </p:cTn>
                                        <p:tgtEl>
                                          <p:spTgt spid="6"/>
                                        </p:tgtEl>
                                        <p:attrNameLst>
                                          <p:attrName>style.visibility</p:attrName>
                                        </p:attrNameLst>
                                      </p:cBhvr>
                                      <p:to>
                                        <p:strVal val="visible"/>
                                      </p:to>
                                    </p:set>
                                    <p:animScale>
                                      <p:cBhvr>
                                        <p:cTn id="82" dur="10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3" dur="1000" decel="50000" fill="hold">
                                          <p:stCondLst>
                                            <p:cond delay="0"/>
                                          </p:stCondLst>
                                        </p:cTn>
                                        <p:tgtEl>
                                          <p:spTgt spid="6"/>
                                        </p:tgtEl>
                                        <p:attrNameLst>
                                          <p:attrName>ppt_x</p:attrName>
                                          <p:attrName>ppt_y</p:attrName>
                                        </p:attrNameLst>
                                      </p:cBhvr>
                                    </p:animMotion>
                                    <p:animEffect transition="in" filter="fade">
                                      <p:cBhvr>
                                        <p:cTn id="84" dur="1000"/>
                                        <p:tgtEl>
                                          <p:spTgt spid="6"/>
                                        </p:tgtEl>
                                      </p:cBhvr>
                                    </p:animEffect>
                                  </p:childTnLst>
                                </p:cTn>
                              </p:par>
                              <p:par>
                                <p:cTn id="85" presetID="52" presetClass="entr" presetSubtype="0" fill="hold" grpId="0" nodeType="withEffect">
                                  <p:stCondLst>
                                    <p:cond delay="0"/>
                                  </p:stCondLst>
                                  <p:childTnLst>
                                    <p:set>
                                      <p:cBhvr>
                                        <p:cTn id="86" dur="1" fill="hold">
                                          <p:stCondLst>
                                            <p:cond delay="0"/>
                                          </p:stCondLst>
                                        </p:cTn>
                                        <p:tgtEl>
                                          <p:spTgt spid="9"/>
                                        </p:tgtEl>
                                        <p:attrNameLst>
                                          <p:attrName>style.visibility</p:attrName>
                                        </p:attrNameLst>
                                      </p:cBhvr>
                                      <p:to>
                                        <p:strVal val="visible"/>
                                      </p:to>
                                    </p:set>
                                    <p:animScale>
                                      <p:cBhvr>
                                        <p:cTn id="87" dur="1000" decel="50000" fill="hold">
                                          <p:stCondLst>
                                            <p:cond delay="0"/>
                                          </p:stCondLst>
                                        </p:cTn>
                                        <p:tgtEl>
                                          <p:spTgt spid="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8" dur="1000" decel="50000" fill="hold">
                                          <p:stCondLst>
                                            <p:cond delay="0"/>
                                          </p:stCondLst>
                                        </p:cTn>
                                        <p:tgtEl>
                                          <p:spTgt spid="9"/>
                                        </p:tgtEl>
                                        <p:attrNameLst>
                                          <p:attrName>ppt_x</p:attrName>
                                          <p:attrName>ppt_y</p:attrName>
                                        </p:attrNameLst>
                                      </p:cBhvr>
                                    </p:animMotion>
                                    <p:animEffect transition="in" filter="fade">
                                      <p:cBhvr>
                                        <p:cTn id="89" dur="1000"/>
                                        <p:tgtEl>
                                          <p:spTgt spid="9"/>
                                        </p:tgtEl>
                                      </p:cBhvr>
                                    </p:animEffect>
                                  </p:childTnLst>
                                </p:cTn>
                              </p:par>
                            </p:childTnLst>
                          </p:cTn>
                        </p:par>
                        <p:par>
                          <p:cTn id="90" fill="hold">
                            <p:stCondLst>
                              <p:cond delay="6500"/>
                            </p:stCondLst>
                            <p:childTnLst>
                              <p:par>
                                <p:cTn id="91" presetID="22" presetClass="entr" presetSubtype="8" fill="hold" grpId="0" nodeType="afterEffect">
                                  <p:stCondLst>
                                    <p:cond delay="0"/>
                                  </p:stCondLst>
                                  <p:childTnLst>
                                    <p:set>
                                      <p:cBhvr>
                                        <p:cTn id="92" dur="1" fill="hold">
                                          <p:stCondLst>
                                            <p:cond delay="0"/>
                                          </p:stCondLst>
                                        </p:cTn>
                                        <p:tgtEl>
                                          <p:spTgt spid="15"/>
                                        </p:tgtEl>
                                        <p:attrNameLst>
                                          <p:attrName>style.visibility</p:attrName>
                                        </p:attrNameLst>
                                      </p:cBhvr>
                                      <p:to>
                                        <p:strVal val="visible"/>
                                      </p:to>
                                    </p:set>
                                    <p:animEffect transition="in" filter="wipe(left)">
                                      <p:cBhvr>
                                        <p:cTn id="9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p:bldP spid="9" grpId="0"/>
      <p:bldP spid="10" grpId="0"/>
      <p:bldP spid="11" grpId="0"/>
      <p:bldP spid="12" grpId="0"/>
      <p:bldP spid="13" grpId="0"/>
      <p:bldP spid="14" grpId="0"/>
      <p:bldP spid="1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9"/>
          <p:cNvSpPr>
            <a:spLocks noChangeArrowheads="1"/>
          </p:cNvSpPr>
          <p:nvPr/>
        </p:nvSpPr>
        <p:spPr bwMode="auto">
          <a:xfrm>
            <a:off x="2103959" y="1411288"/>
            <a:ext cx="1034915" cy="1035050"/>
          </a:xfrm>
          <a:prstGeom prst="rect">
            <a:avLst/>
          </a:prstGeom>
          <a:solidFill>
            <a:schemeClr val="tx2"/>
          </a:solidFill>
          <a:ln>
            <a:noFill/>
          </a:ln>
          <a:extLst/>
        </p:spPr>
        <p:txBody>
          <a:bodyPr anchor="ctr"/>
          <a:lstStyle/>
          <a:p>
            <a:pPr algn="ctr">
              <a:defRPr/>
            </a:pPr>
            <a:endParaRPr lang="zh-CN" altLang="zh-CN" sz="2303">
              <a:latin typeface="+mn-ea"/>
              <a:cs typeface="+mn-ea"/>
              <a:sym typeface="微软雅黑" panose="020B0503020204020204" pitchFamily="34" charset="-122"/>
            </a:endParaRPr>
          </a:p>
        </p:txBody>
      </p:sp>
      <p:sp>
        <p:nvSpPr>
          <p:cNvPr id="4" name="矩形 24"/>
          <p:cNvSpPr>
            <a:spLocks noChangeArrowheads="1"/>
          </p:cNvSpPr>
          <p:nvPr/>
        </p:nvSpPr>
        <p:spPr bwMode="auto">
          <a:xfrm>
            <a:off x="2311893" y="1597027"/>
            <a:ext cx="7576152" cy="1249363"/>
          </a:xfrm>
          <a:prstGeom prst="rect">
            <a:avLst/>
          </a:prstGeom>
          <a:noFill/>
          <a:ln w="19050" cap="flat" cmpd="sng">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defRPr/>
            </a:pPr>
            <a:endParaRPr lang="zh-CN" altLang="zh-CN" sz="2303">
              <a:latin typeface="+mn-ea"/>
              <a:cs typeface="+mn-ea"/>
              <a:sym typeface="微软雅黑" panose="020B0503020204020204" pitchFamily="34" charset="-122"/>
            </a:endParaRPr>
          </a:p>
        </p:txBody>
      </p:sp>
      <p:sp>
        <p:nvSpPr>
          <p:cNvPr id="5" name="矩形 25"/>
          <p:cNvSpPr>
            <a:spLocks noChangeArrowheads="1"/>
          </p:cNvSpPr>
          <p:nvPr/>
        </p:nvSpPr>
        <p:spPr bwMode="auto">
          <a:xfrm>
            <a:off x="3245223" y="1844824"/>
            <a:ext cx="6507903"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ltLang="en-US" sz="1200" kern="3000" spc="31" dirty="0">
                <a:solidFill>
                  <a:schemeClr val="tx1">
                    <a:lumMod val="50000"/>
                    <a:lumOff val="50000"/>
                  </a:schemeClr>
                </a:solidFill>
                <a:latin typeface="+mj-ea"/>
                <a:ea typeface="+mj-ea"/>
              </a:rPr>
              <a:t>文字内容需概括精炼，建议与标题相关并符合整体语言风格，语言描述尽量简洁生动。单击此处添加文本内容，语言描述尽量简洁生动</a:t>
            </a:r>
            <a:r>
              <a:rPr lang="zh-CN" altLang="en-US" sz="1200" kern="3000" spc="31" dirty="0">
                <a:solidFill>
                  <a:schemeClr val="tx1">
                    <a:lumMod val="50000"/>
                    <a:lumOff val="50000"/>
                  </a:schemeClr>
                </a:solidFill>
                <a:latin typeface="+mj-ea"/>
                <a:ea typeface="+mj-ea"/>
              </a:rPr>
              <a:t>。</a:t>
            </a:r>
            <a:r>
              <a:rPr lang="zh-CN" altLang="en-US" sz="1200" kern="3000" spc="31" dirty="0">
                <a:solidFill>
                  <a:schemeClr val="tx1">
                    <a:lumMod val="50000"/>
                    <a:lumOff val="50000"/>
                  </a:schemeClr>
                </a:solidFill>
                <a:latin typeface="+mj-ea"/>
              </a:rPr>
              <a:t>文字内容需概括精炼，建议与标题相关并符合整体语言风格，语言描述尽量简洁生动。单击此处添加文本内容，语言描述尽量简洁生动。</a:t>
            </a:r>
            <a:endParaRPr lang="en-US" altLang="zh-CN" sz="1200" kern="3000" spc="31" dirty="0">
              <a:solidFill>
                <a:schemeClr val="tx1">
                  <a:lumMod val="50000"/>
                  <a:lumOff val="50000"/>
                </a:schemeClr>
              </a:solidFill>
              <a:latin typeface="+mj-ea"/>
            </a:endParaRPr>
          </a:p>
          <a:p>
            <a:pPr>
              <a:lnSpc>
                <a:spcPct val="130000"/>
              </a:lnSpc>
            </a:pPr>
            <a:endParaRPr lang="en-US" altLang="zh-CN" sz="1200" kern="3000" spc="31" dirty="0">
              <a:solidFill>
                <a:schemeClr val="tx1">
                  <a:lumMod val="50000"/>
                  <a:lumOff val="50000"/>
                </a:schemeClr>
              </a:solidFill>
              <a:latin typeface="+mj-ea"/>
              <a:ea typeface="+mj-ea"/>
            </a:endParaRPr>
          </a:p>
        </p:txBody>
      </p:sp>
      <p:sp>
        <p:nvSpPr>
          <p:cNvPr id="6" name="Freeform 16"/>
          <p:cNvSpPr>
            <a:spLocks noEditPoints="1" noChangeArrowheads="1"/>
          </p:cNvSpPr>
          <p:nvPr/>
        </p:nvSpPr>
        <p:spPr bwMode="auto">
          <a:xfrm>
            <a:off x="2240467" y="1677990"/>
            <a:ext cx="557139" cy="56197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92"/>
              <a:gd name="T97" fmla="*/ 0 h 294"/>
              <a:gd name="T98" fmla="*/ 292 w 292"/>
              <a:gd name="T99" fmla="*/ 294 h 29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defRPr>
            </a:lvl1pPr>
            <a:lvl2pPr marL="457200">
              <a:defRPr sz="1300">
                <a:solidFill>
                  <a:schemeClr val="tx1"/>
                </a:solidFill>
                <a:latin typeface="Arial" panose="020B0604020202020204" pitchFamily="34" charset="0"/>
              </a:defRPr>
            </a:lvl2pPr>
            <a:lvl3pPr marL="914400">
              <a:defRPr sz="1300">
                <a:solidFill>
                  <a:schemeClr val="tx1"/>
                </a:solidFill>
                <a:latin typeface="Arial" panose="020B0604020202020204" pitchFamily="34" charset="0"/>
              </a:defRPr>
            </a:lvl3pPr>
            <a:lvl4pPr marL="1371600">
              <a:defRPr sz="1300">
                <a:solidFill>
                  <a:schemeClr val="tx1"/>
                </a:solidFill>
                <a:latin typeface="Arial" panose="020B0604020202020204" pitchFamily="34" charset="0"/>
              </a:defRPr>
            </a:lvl4pPr>
            <a:lvl5pPr marL="1828800">
              <a:defRPr sz="1300">
                <a:solidFill>
                  <a:schemeClr val="tx1"/>
                </a:solidFill>
                <a:latin typeface="Arial" panose="020B0604020202020204" pitchFamily="34" charset="0"/>
              </a:defRPr>
            </a:lvl5pPr>
            <a:lvl6pPr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6pPr>
            <a:lvl7pPr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7pPr>
            <a:lvl8pPr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8pPr>
            <a:lvl9pPr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9pPr>
          </a:lstStyle>
          <a:p>
            <a:pPr>
              <a:defRPr/>
            </a:pPr>
            <a:endParaRPr lang="zh-CN" altLang="zh-CN" sz="1065">
              <a:latin typeface="微软雅黑" panose="020B0503020204020204" pitchFamily="34" charset="-122"/>
              <a:cs typeface="+mn-ea"/>
              <a:sym typeface="微软雅黑" panose="020B0503020204020204" pitchFamily="34" charset="-122"/>
            </a:endParaRPr>
          </a:p>
        </p:txBody>
      </p:sp>
      <p:sp>
        <p:nvSpPr>
          <p:cNvPr id="7" name="Freeform 18"/>
          <p:cNvSpPr>
            <a:spLocks noEditPoints="1" noChangeArrowheads="1"/>
          </p:cNvSpPr>
          <p:nvPr/>
        </p:nvSpPr>
        <p:spPr bwMode="auto">
          <a:xfrm>
            <a:off x="2721415" y="1617663"/>
            <a:ext cx="282538" cy="304800"/>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48"/>
              <a:gd name="T157" fmla="*/ 0 h 160"/>
              <a:gd name="T158" fmla="*/ 148 w 148"/>
              <a:gd name="T159" fmla="*/ 160 h 160"/>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defRPr>
            </a:lvl1pPr>
            <a:lvl2pPr marL="457200">
              <a:defRPr sz="1300">
                <a:solidFill>
                  <a:schemeClr val="tx1"/>
                </a:solidFill>
                <a:latin typeface="Arial" panose="020B0604020202020204" pitchFamily="34" charset="0"/>
              </a:defRPr>
            </a:lvl2pPr>
            <a:lvl3pPr marL="914400">
              <a:defRPr sz="1300">
                <a:solidFill>
                  <a:schemeClr val="tx1"/>
                </a:solidFill>
                <a:latin typeface="Arial" panose="020B0604020202020204" pitchFamily="34" charset="0"/>
              </a:defRPr>
            </a:lvl3pPr>
            <a:lvl4pPr marL="1371600">
              <a:defRPr sz="1300">
                <a:solidFill>
                  <a:schemeClr val="tx1"/>
                </a:solidFill>
                <a:latin typeface="Arial" panose="020B0604020202020204" pitchFamily="34" charset="0"/>
              </a:defRPr>
            </a:lvl4pPr>
            <a:lvl5pPr marL="1828800">
              <a:defRPr sz="1300">
                <a:solidFill>
                  <a:schemeClr val="tx1"/>
                </a:solidFill>
                <a:latin typeface="Arial" panose="020B0604020202020204" pitchFamily="34" charset="0"/>
              </a:defRPr>
            </a:lvl5pPr>
            <a:lvl6pPr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6pPr>
            <a:lvl7pPr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7pPr>
            <a:lvl8pPr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8pPr>
            <a:lvl9pPr defTabSz="685800" fontAlgn="base">
              <a:spcBef>
                <a:spcPct val="0"/>
              </a:spcBef>
              <a:spcAft>
                <a:spcPct val="0"/>
              </a:spcAft>
              <a:buFont typeface="Arial" panose="020B0604020202020204" pitchFamily="34" charset="0"/>
              <a:defRPr sz="1300">
                <a:solidFill>
                  <a:schemeClr val="tx1"/>
                </a:solidFill>
                <a:latin typeface="Arial" panose="020B0604020202020204" pitchFamily="34" charset="0"/>
              </a:defRPr>
            </a:lvl9pPr>
          </a:lstStyle>
          <a:p>
            <a:pPr>
              <a:defRPr/>
            </a:pPr>
            <a:endParaRPr lang="zh-CN" altLang="zh-CN" sz="1065">
              <a:latin typeface="微软雅黑" panose="020B0503020204020204" pitchFamily="34" charset="-122"/>
              <a:cs typeface="+mn-ea"/>
              <a:sym typeface="微软雅黑" panose="020B0503020204020204" pitchFamily="34" charset="-122"/>
            </a:endParaRPr>
          </a:p>
        </p:txBody>
      </p:sp>
      <p:sp>
        <p:nvSpPr>
          <p:cNvPr id="8" name="矩形 30"/>
          <p:cNvSpPr>
            <a:spLocks noChangeArrowheads="1"/>
          </p:cNvSpPr>
          <p:nvPr/>
        </p:nvSpPr>
        <p:spPr bwMode="auto">
          <a:xfrm>
            <a:off x="2103959" y="3184525"/>
            <a:ext cx="1034915" cy="1035050"/>
          </a:xfrm>
          <a:prstGeom prst="rect">
            <a:avLst/>
          </a:prstGeom>
          <a:solidFill>
            <a:schemeClr val="accent1"/>
          </a:solidFill>
          <a:ln>
            <a:noFill/>
          </a:ln>
          <a:extLst/>
        </p:spPr>
        <p:txBody>
          <a:bodyPr anchor="ctr"/>
          <a:lstStyle/>
          <a:p>
            <a:pPr algn="ctr">
              <a:defRPr/>
            </a:pPr>
            <a:endParaRPr lang="zh-CN" altLang="zh-CN" sz="2303">
              <a:latin typeface="+mn-ea"/>
              <a:cs typeface="+mn-ea"/>
              <a:sym typeface="微软雅黑" panose="020B0503020204020204" pitchFamily="34" charset="-122"/>
            </a:endParaRPr>
          </a:p>
        </p:txBody>
      </p:sp>
      <p:sp>
        <p:nvSpPr>
          <p:cNvPr id="9" name="矩形 31"/>
          <p:cNvSpPr>
            <a:spLocks noChangeArrowheads="1"/>
          </p:cNvSpPr>
          <p:nvPr/>
        </p:nvSpPr>
        <p:spPr bwMode="auto">
          <a:xfrm>
            <a:off x="2311893" y="3370263"/>
            <a:ext cx="7576152" cy="1249362"/>
          </a:xfrm>
          <a:prstGeom prst="rect">
            <a:avLst/>
          </a:prstGeom>
          <a:noFill/>
          <a:ln w="19050" cap="flat" cmpd="sng">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defRPr/>
            </a:pPr>
            <a:endParaRPr lang="zh-CN" altLang="zh-CN" sz="2303">
              <a:latin typeface="+mn-ea"/>
              <a:cs typeface="+mn-ea"/>
              <a:sym typeface="微软雅黑" panose="020B0503020204020204" pitchFamily="34" charset="-122"/>
            </a:endParaRPr>
          </a:p>
        </p:txBody>
      </p:sp>
      <p:sp>
        <p:nvSpPr>
          <p:cNvPr id="10" name="矩形 32"/>
          <p:cNvSpPr>
            <a:spLocks noChangeArrowheads="1"/>
          </p:cNvSpPr>
          <p:nvPr/>
        </p:nvSpPr>
        <p:spPr bwMode="auto">
          <a:xfrm>
            <a:off x="3245223" y="3618060"/>
            <a:ext cx="6507903"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ltLang="en-US" sz="1200" kern="3000" spc="31" dirty="0">
                <a:solidFill>
                  <a:schemeClr val="tx1">
                    <a:lumMod val="50000"/>
                    <a:lumOff val="50000"/>
                  </a:schemeClr>
                </a:solidFill>
                <a:latin typeface="+mj-ea"/>
                <a:ea typeface="+mj-ea"/>
              </a:rPr>
              <a:t>文字内容需概括精炼，建议与标题相关并符合整体语言风格，语言描述尽量简洁生动。单击此处添加文本内容，语言描述尽量简洁生动</a:t>
            </a:r>
            <a:r>
              <a:rPr lang="zh-CN" altLang="en-US" sz="1200" kern="3000" spc="31" dirty="0">
                <a:solidFill>
                  <a:schemeClr val="tx1">
                    <a:lumMod val="50000"/>
                    <a:lumOff val="50000"/>
                  </a:schemeClr>
                </a:solidFill>
                <a:latin typeface="+mj-ea"/>
                <a:ea typeface="+mj-ea"/>
              </a:rPr>
              <a:t>。</a:t>
            </a:r>
            <a:r>
              <a:rPr lang="zh-CN" altLang="en-US" sz="1200" kern="3000" spc="31" dirty="0">
                <a:solidFill>
                  <a:schemeClr val="tx1">
                    <a:lumMod val="50000"/>
                    <a:lumOff val="50000"/>
                  </a:schemeClr>
                </a:solidFill>
                <a:latin typeface="+mj-ea"/>
              </a:rPr>
              <a:t>文字内容需概括精炼，建议与标题相关并符合整体语言风格，语言描述尽量简洁生动。单击此处添加文本内容，语言描述尽量简洁生动。</a:t>
            </a:r>
            <a:endParaRPr lang="en-US" altLang="zh-CN" sz="1200" kern="3000" spc="31" dirty="0">
              <a:solidFill>
                <a:schemeClr val="tx1">
                  <a:lumMod val="50000"/>
                  <a:lumOff val="50000"/>
                </a:schemeClr>
              </a:solidFill>
              <a:latin typeface="+mj-ea"/>
            </a:endParaRPr>
          </a:p>
          <a:p>
            <a:pPr>
              <a:lnSpc>
                <a:spcPct val="130000"/>
              </a:lnSpc>
            </a:pPr>
            <a:endParaRPr lang="en-US" altLang="zh-CN" sz="1200" kern="3000" spc="31" dirty="0">
              <a:solidFill>
                <a:schemeClr val="tx1">
                  <a:lumMod val="50000"/>
                  <a:lumOff val="50000"/>
                </a:schemeClr>
              </a:solidFill>
              <a:latin typeface="+mj-ea"/>
              <a:ea typeface="+mj-ea"/>
            </a:endParaRPr>
          </a:p>
        </p:txBody>
      </p:sp>
      <p:sp>
        <p:nvSpPr>
          <p:cNvPr id="11" name="Freeform 78"/>
          <p:cNvSpPr>
            <a:spLocks noEditPoints="1" noChangeArrowheads="1"/>
          </p:cNvSpPr>
          <p:nvPr/>
        </p:nvSpPr>
        <p:spPr bwMode="auto">
          <a:xfrm>
            <a:off x="2292847" y="3390901"/>
            <a:ext cx="658727" cy="657225"/>
          </a:xfrm>
          <a:custGeom>
            <a:avLst/>
            <a:gdLst>
              <a:gd name="T0" fmla="*/ 174 w 347"/>
              <a:gd name="T1" fmla="*/ 0 h 347"/>
              <a:gd name="T2" fmla="*/ 0 w 347"/>
              <a:gd name="T3" fmla="*/ 174 h 347"/>
              <a:gd name="T4" fmla="*/ 174 w 347"/>
              <a:gd name="T5" fmla="*/ 347 h 347"/>
              <a:gd name="T6" fmla="*/ 347 w 347"/>
              <a:gd name="T7" fmla="*/ 174 h 347"/>
              <a:gd name="T8" fmla="*/ 174 w 347"/>
              <a:gd name="T9" fmla="*/ 0 h 347"/>
              <a:gd name="T10" fmla="*/ 332 w 347"/>
              <a:gd name="T11" fmla="*/ 166 h 347"/>
              <a:gd name="T12" fmla="*/ 283 w 347"/>
              <a:gd name="T13" fmla="*/ 166 h 347"/>
              <a:gd name="T14" fmla="*/ 231 w 347"/>
              <a:gd name="T15" fmla="*/ 26 h 347"/>
              <a:gd name="T16" fmla="*/ 332 w 347"/>
              <a:gd name="T17" fmla="*/ 166 h 347"/>
              <a:gd name="T18" fmla="*/ 174 w 347"/>
              <a:gd name="T19" fmla="*/ 332 h 347"/>
              <a:gd name="T20" fmla="*/ 147 w 347"/>
              <a:gd name="T21" fmla="*/ 181 h 347"/>
              <a:gd name="T22" fmla="*/ 200 w 347"/>
              <a:gd name="T23" fmla="*/ 181 h 347"/>
              <a:gd name="T24" fmla="*/ 174 w 347"/>
              <a:gd name="T25" fmla="*/ 332 h 347"/>
              <a:gd name="T26" fmla="*/ 147 w 347"/>
              <a:gd name="T27" fmla="*/ 166 h 347"/>
              <a:gd name="T28" fmla="*/ 174 w 347"/>
              <a:gd name="T29" fmla="*/ 15 h 347"/>
              <a:gd name="T30" fmla="*/ 174 w 347"/>
              <a:gd name="T31" fmla="*/ 15 h 347"/>
              <a:gd name="T32" fmla="*/ 200 w 347"/>
              <a:gd name="T33" fmla="*/ 166 h 347"/>
              <a:gd name="T34" fmla="*/ 147 w 347"/>
              <a:gd name="T35" fmla="*/ 166 h 347"/>
              <a:gd name="T36" fmla="*/ 153 w 347"/>
              <a:gd name="T37" fmla="*/ 19 h 347"/>
              <a:gd name="T38" fmla="*/ 133 w 347"/>
              <a:gd name="T39" fmla="*/ 166 h 347"/>
              <a:gd name="T40" fmla="*/ 79 w 347"/>
              <a:gd name="T41" fmla="*/ 166 h 347"/>
              <a:gd name="T42" fmla="*/ 153 w 347"/>
              <a:gd name="T43" fmla="*/ 19 h 347"/>
              <a:gd name="T44" fmla="*/ 133 w 347"/>
              <a:gd name="T45" fmla="*/ 181 h 347"/>
              <a:gd name="T46" fmla="*/ 153 w 347"/>
              <a:gd name="T47" fmla="*/ 329 h 347"/>
              <a:gd name="T48" fmla="*/ 79 w 347"/>
              <a:gd name="T49" fmla="*/ 181 h 347"/>
              <a:gd name="T50" fmla="*/ 133 w 347"/>
              <a:gd name="T51" fmla="*/ 181 h 347"/>
              <a:gd name="T52" fmla="*/ 194 w 347"/>
              <a:gd name="T53" fmla="*/ 329 h 347"/>
              <a:gd name="T54" fmla="*/ 215 w 347"/>
              <a:gd name="T55" fmla="*/ 181 h 347"/>
              <a:gd name="T56" fmla="*/ 268 w 347"/>
              <a:gd name="T57" fmla="*/ 181 h 347"/>
              <a:gd name="T58" fmla="*/ 194 w 347"/>
              <a:gd name="T59" fmla="*/ 329 h 347"/>
              <a:gd name="T60" fmla="*/ 215 w 347"/>
              <a:gd name="T61" fmla="*/ 166 h 347"/>
              <a:gd name="T62" fmla="*/ 194 w 347"/>
              <a:gd name="T63" fmla="*/ 19 h 347"/>
              <a:gd name="T64" fmla="*/ 268 w 347"/>
              <a:gd name="T65" fmla="*/ 166 h 347"/>
              <a:gd name="T66" fmla="*/ 215 w 347"/>
              <a:gd name="T67" fmla="*/ 166 h 347"/>
              <a:gd name="T68" fmla="*/ 117 w 347"/>
              <a:gd name="T69" fmla="*/ 26 h 347"/>
              <a:gd name="T70" fmla="*/ 64 w 347"/>
              <a:gd name="T71" fmla="*/ 166 h 347"/>
              <a:gd name="T72" fmla="*/ 15 w 347"/>
              <a:gd name="T73" fmla="*/ 166 h 347"/>
              <a:gd name="T74" fmla="*/ 117 w 347"/>
              <a:gd name="T75" fmla="*/ 26 h 347"/>
              <a:gd name="T76" fmla="*/ 15 w 347"/>
              <a:gd name="T77" fmla="*/ 181 h 347"/>
              <a:gd name="T78" fmla="*/ 64 w 347"/>
              <a:gd name="T79" fmla="*/ 181 h 347"/>
              <a:gd name="T80" fmla="*/ 117 w 347"/>
              <a:gd name="T81" fmla="*/ 322 h 347"/>
              <a:gd name="T82" fmla="*/ 15 w 347"/>
              <a:gd name="T83" fmla="*/ 181 h 347"/>
              <a:gd name="T84" fmla="*/ 231 w 347"/>
              <a:gd name="T85" fmla="*/ 322 h 347"/>
              <a:gd name="T86" fmla="*/ 283 w 347"/>
              <a:gd name="T87" fmla="*/ 181 h 347"/>
              <a:gd name="T88" fmla="*/ 332 w 347"/>
              <a:gd name="T89" fmla="*/ 181 h 347"/>
              <a:gd name="T90" fmla="*/ 231 w 347"/>
              <a:gd name="T91" fmla="*/ 322 h 34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347"/>
              <a:gd name="T139" fmla="*/ 0 h 347"/>
              <a:gd name="T140" fmla="*/ 347 w 347"/>
              <a:gd name="T141" fmla="*/ 347 h 34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249" tIns="45625" rIns="91249" bIns="45625"/>
          <a:lstStyle/>
          <a:p>
            <a:pPr>
              <a:defRPr/>
            </a:pPr>
            <a:endParaRPr lang="zh-CN" altLang="zh-CN" sz="2303">
              <a:latin typeface="微软雅黑" panose="020B0503020204020204" pitchFamily="34" charset="-122"/>
              <a:cs typeface="+mn-ea"/>
              <a:sym typeface="微软雅黑" panose="020B0503020204020204" pitchFamily="34" charset="-122"/>
            </a:endParaRPr>
          </a:p>
        </p:txBody>
      </p:sp>
      <p:sp>
        <p:nvSpPr>
          <p:cNvPr id="12" name="矩形 37"/>
          <p:cNvSpPr>
            <a:spLocks noChangeArrowheads="1"/>
          </p:cNvSpPr>
          <p:nvPr/>
        </p:nvSpPr>
        <p:spPr bwMode="auto">
          <a:xfrm>
            <a:off x="2103959" y="4957763"/>
            <a:ext cx="1034915" cy="1035050"/>
          </a:xfrm>
          <a:prstGeom prst="rect">
            <a:avLst/>
          </a:prstGeom>
          <a:solidFill>
            <a:schemeClr val="accent2"/>
          </a:solidFill>
          <a:ln>
            <a:noFill/>
          </a:ln>
          <a:extLst/>
        </p:spPr>
        <p:txBody>
          <a:bodyPr anchor="ctr"/>
          <a:lstStyle/>
          <a:p>
            <a:pPr algn="ctr">
              <a:defRPr/>
            </a:pPr>
            <a:endParaRPr lang="zh-CN" altLang="zh-CN" sz="2303">
              <a:latin typeface="+mn-ea"/>
              <a:cs typeface="+mn-ea"/>
              <a:sym typeface="微软雅黑" panose="020B0503020204020204" pitchFamily="34" charset="-122"/>
            </a:endParaRPr>
          </a:p>
        </p:txBody>
      </p:sp>
      <p:sp>
        <p:nvSpPr>
          <p:cNvPr id="13" name="矩形 38"/>
          <p:cNvSpPr>
            <a:spLocks noChangeArrowheads="1"/>
          </p:cNvSpPr>
          <p:nvPr/>
        </p:nvSpPr>
        <p:spPr bwMode="auto">
          <a:xfrm>
            <a:off x="2311893" y="5143502"/>
            <a:ext cx="7576152" cy="1249363"/>
          </a:xfrm>
          <a:prstGeom prst="rect">
            <a:avLst/>
          </a:prstGeom>
          <a:noFill/>
          <a:ln w="19050" cap="flat" cmpd="sng">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defRPr/>
            </a:pPr>
            <a:endParaRPr lang="zh-CN" altLang="zh-CN" sz="2303">
              <a:latin typeface="+mn-ea"/>
              <a:cs typeface="+mn-ea"/>
              <a:sym typeface="微软雅黑" panose="020B0503020204020204" pitchFamily="34" charset="-122"/>
            </a:endParaRPr>
          </a:p>
        </p:txBody>
      </p:sp>
      <p:sp>
        <p:nvSpPr>
          <p:cNvPr id="14" name="矩形 39"/>
          <p:cNvSpPr>
            <a:spLocks noChangeArrowheads="1"/>
          </p:cNvSpPr>
          <p:nvPr/>
        </p:nvSpPr>
        <p:spPr bwMode="auto">
          <a:xfrm>
            <a:off x="3245223" y="5391299"/>
            <a:ext cx="6507903"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ltLang="en-US" sz="1200" kern="3000" spc="31" dirty="0">
                <a:solidFill>
                  <a:schemeClr val="tx1">
                    <a:lumMod val="50000"/>
                    <a:lumOff val="50000"/>
                  </a:schemeClr>
                </a:solidFill>
                <a:latin typeface="+mj-ea"/>
                <a:ea typeface="+mj-ea"/>
              </a:rPr>
              <a:t>文字内容需概括精炼，建议与标题相关并符合整体语言风格，语言描述尽量简洁生动。单击此处添加文本内容，语言描述尽量简洁生动</a:t>
            </a:r>
            <a:r>
              <a:rPr lang="zh-CN" altLang="en-US" sz="1200" kern="3000" spc="31" dirty="0">
                <a:solidFill>
                  <a:schemeClr val="tx1">
                    <a:lumMod val="50000"/>
                    <a:lumOff val="50000"/>
                  </a:schemeClr>
                </a:solidFill>
                <a:latin typeface="+mj-ea"/>
                <a:ea typeface="+mj-ea"/>
              </a:rPr>
              <a:t>。</a:t>
            </a:r>
            <a:r>
              <a:rPr lang="zh-CN" altLang="en-US" sz="1200" kern="3000" spc="31" dirty="0">
                <a:solidFill>
                  <a:schemeClr val="tx1">
                    <a:lumMod val="50000"/>
                    <a:lumOff val="50000"/>
                  </a:schemeClr>
                </a:solidFill>
                <a:latin typeface="+mj-ea"/>
              </a:rPr>
              <a:t>文字内容需概括精炼，建议与标题相关并符合整体语言风格，语言描述尽量简洁生动。单击此处添加文本内容，语言描述尽量简洁生动。</a:t>
            </a:r>
            <a:endParaRPr lang="en-US" altLang="zh-CN" sz="1200" kern="3000" spc="31" dirty="0">
              <a:solidFill>
                <a:schemeClr val="tx1">
                  <a:lumMod val="50000"/>
                  <a:lumOff val="50000"/>
                </a:schemeClr>
              </a:solidFill>
              <a:latin typeface="+mj-ea"/>
            </a:endParaRPr>
          </a:p>
          <a:p>
            <a:pPr>
              <a:lnSpc>
                <a:spcPct val="130000"/>
              </a:lnSpc>
            </a:pPr>
            <a:endParaRPr lang="en-US" altLang="zh-CN" sz="1200" kern="3000" spc="31" dirty="0">
              <a:solidFill>
                <a:schemeClr val="tx1">
                  <a:lumMod val="50000"/>
                  <a:lumOff val="50000"/>
                </a:schemeClr>
              </a:solidFill>
              <a:latin typeface="+mj-ea"/>
              <a:ea typeface="+mj-ea"/>
            </a:endParaRPr>
          </a:p>
        </p:txBody>
      </p:sp>
      <p:sp>
        <p:nvSpPr>
          <p:cNvPr id="15" name="Freeform 18"/>
          <p:cNvSpPr>
            <a:spLocks noEditPoints="1" noChangeArrowheads="1"/>
          </p:cNvSpPr>
          <p:nvPr/>
        </p:nvSpPr>
        <p:spPr bwMode="auto">
          <a:xfrm>
            <a:off x="2273799" y="5189540"/>
            <a:ext cx="695234" cy="523875"/>
          </a:xfrm>
          <a:custGeom>
            <a:avLst/>
            <a:gdLst>
              <a:gd name="T0" fmla="*/ 1304 w 1423"/>
              <a:gd name="T1" fmla="*/ 301 h 1114"/>
              <a:gd name="T2" fmla="*/ 1302 w 1423"/>
              <a:gd name="T3" fmla="*/ 297 h 1114"/>
              <a:gd name="T4" fmla="*/ 719 w 1423"/>
              <a:gd name="T5" fmla="*/ 113 h 1114"/>
              <a:gd name="T6" fmla="*/ 496 w 1423"/>
              <a:gd name="T7" fmla="*/ 416 h 1114"/>
              <a:gd name="T8" fmla="*/ 441 w 1423"/>
              <a:gd name="T9" fmla="*/ 482 h 1114"/>
              <a:gd name="T10" fmla="*/ 375 w 1423"/>
              <a:gd name="T11" fmla="*/ 536 h 1114"/>
              <a:gd name="T12" fmla="*/ 290 w 1423"/>
              <a:gd name="T13" fmla="*/ 648 h 1114"/>
              <a:gd name="T14" fmla="*/ 470 w 1423"/>
              <a:gd name="T15" fmla="*/ 973 h 1114"/>
              <a:gd name="T16" fmla="*/ 610 w 1423"/>
              <a:gd name="T17" fmla="*/ 960 h 1114"/>
              <a:gd name="T18" fmla="*/ 775 w 1423"/>
              <a:gd name="T19" fmla="*/ 921 h 1114"/>
              <a:gd name="T20" fmla="*/ 932 w 1423"/>
              <a:gd name="T21" fmla="*/ 927 h 1114"/>
              <a:gd name="T22" fmla="*/ 1151 w 1423"/>
              <a:gd name="T23" fmla="*/ 893 h 1114"/>
              <a:gd name="T24" fmla="*/ 1304 w 1423"/>
              <a:gd name="T25" fmla="*/ 301 h 1114"/>
              <a:gd name="T26" fmla="*/ 1024 w 1423"/>
              <a:gd name="T27" fmla="*/ 311 h 1114"/>
              <a:gd name="T28" fmla="*/ 1024 w 1423"/>
              <a:gd name="T29" fmla="*/ 311 h 1114"/>
              <a:gd name="T30" fmla="*/ 873 w 1423"/>
              <a:gd name="T31" fmla="*/ 299 h 1114"/>
              <a:gd name="T32" fmla="*/ 873 w 1423"/>
              <a:gd name="T33" fmla="*/ 299 h 1114"/>
              <a:gd name="T34" fmla="*/ 799 w 1423"/>
              <a:gd name="T35" fmla="*/ 278 h 1114"/>
              <a:gd name="T36" fmla="*/ 821 w 1423"/>
              <a:gd name="T37" fmla="*/ 203 h 1114"/>
              <a:gd name="T38" fmla="*/ 828 w 1423"/>
              <a:gd name="T39" fmla="*/ 200 h 1114"/>
              <a:gd name="T40" fmla="*/ 1101 w 1423"/>
              <a:gd name="T41" fmla="*/ 234 h 1114"/>
              <a:gd name="T42" fmla="*/ 1108 w 1423"/>
              <a:gd name="T43" fmla="*/ 244 h 1114"/>
              <a:gd name="T44" fmla="*/ 1087 w 1423"/>
              <a:gd name="T45" fmla="*/ 318 h 1114"/>
              <a:gd name="T46" fmla="*/ 1024 w 1423"/>
              <a:gd name="T47" fmla="*/ 311 h 1114"/>
              <a:gd name="T48" fmla="*/ 14 w 1423"/>
              <a:gd name="T49" fmla="*/ 967 h 1114"/>
              <a:gd name="T50" fmla="*/ 53 w 1423"/>
              <a:gd name="T51" fmla="*/ 1037 h 1114"/>
              <a:gd name="T52" fmla="*/ 115 w 1423"/>
              <a:gd name="T53" fmla="*/ 1064 h 1114"/>
              <a:gd name="T54" fmla="*/ 24 w 1423"/>
              <a:gd name="T55" fmla="*/ 900 h 1114"/>
              <a:gd name="T56" fmla="*/ 14 w 1423"/>
              <a:gd name="T57" fmla="*/ 967 h 1114"/>
              <a:gd name="T58" fmla="*/ 400 w 1423"/>
              <a:gd name="T59" fmla="*/ 959 h 1114"/>
              <a:gd name="T60" fmla="*/ 265 w 1423"/>
              <a:gd name="T61" fmla="*/ 714 h 1114"/>
              <a:gd name="T62" fmla="*/ 190 w 1423"/>
              <a:gd name="T63" fmla="*/ 686 h 1114"/>
              <a:gd name="T64" fmla="*/ 175 w 1423"/>
              <a:gd name="T65" fmla="*/ 764 h 1114"/>
              <a:gd name="T66" fmla="*/ 310 w 1423"/>
              <a:gd name="T67" fmla="*/ 1008 h 1114"/>
              <a:gd name="T68" fmla="*/ 385 w 1423"/>
              <a:gd name="T69" fmla="*/ 1037 h 1114"/>
              <a:gd name="T70" fmla="*/ 400 w 1423"/>
              <a:gd name="T71" fmla="*/ 959 h 1114"/>
              <a:gd name="T72" fmla="*/ 266 w 1423"/>
              <a:gd name="T73" fmla="*/ 1026 h 1114"/>
              <a:gd name="T74" fmla="*/ 136 w 1423"/>
              <a:gd name="T75" fmla="*/ 792 h 1114"/>
              <a:gd name="T76" fmla="*/ 65 w 1423"/>
              <a:gd name="T77" fmla="*/ 764 h 1114"/>
              <a:gd name="T78" fmla="*/ 50 w 1423"/>
              <a:gd name="T79" fmla="*/ 840 h 1114"/>
              <a:gd name="T80" fmla="*/ 180 w 1423"/>
              <a:gd name="T81" fmla="*/ 1074 h 1114"/>
              <a:gd name="T82" fmla="*/ 251 w 1423"/>
              <a:gd name="T83" fmla="*/ 1101 h 1114"/>
              <a:gd name="T84" fmla="*/ 266 w 1423"/>
              <a:gd name="T85" fmla="*/ 1026 h 1114"/>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423"/>
              <a:gd name="T130" fmla="*/ 0 h 1114"/>
              <a:gd name="T131" fmla="*/ 1423 w 1423"/>
              <a:gd name="T132" fmla="*/ 1114 h 1114"/>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423" h="1114">
                <a:moveTo>
                  <a:pt x="1304" y="301"/>
                </a:moveTo>
                <a:cubicBezTo>
                  <a:pt x="1303" y="298"/>
                  <a:pt x="1304" y="300"/>
                  <a:pt x="1302" y="297"/>
                </a:cubicBezTo>
                <a:cubicBezTo>
                  <a:pt x="1184" y="83"/>
                  <a:pt x="922" y="0"/>
                  <a:pt x="719" y="113"/>
                </a:cubicBezTo>
                <a:cubicBezTo>
                  <a:pt x="602" y="177"/>
                  <a:pt x="570" y="311"/>
                  <a:pt x="496" y="416"/>
                </a:cubicBezTo>
                <a:cubicBezTo>
                  <a:pt x="476" y="444"/>
                  <a:pt x="458" y="465"/>
                  <a:pt x="441" y="482"/>
                </a:cubicBezTo>
                <a:cubicBezTo>
                  <a:pt x="418" y="504"/>
                  <a:pt x="397" y="520"/>
                  <a:pt x="375" y="536"/>
                </a:cubicBezTo>
                <a:cubicBezTo>
                  <a:pt x="334" y="566"/>
                  <a:pt x="296" y="593"/>
                  <a:pt x="290" y="648"/>
                </a:cubicBezTo>
                <a:cubicBezTo>
                  <a:pt x="470" y="973"/>
                  <a:pt x="470" y="973"/>
                  <a:pt x="470" y="973"/>
                </a:cubicBezTo>
                <a:cubicBezTo>
                  <a:pt x="519" y="997"/>
                  <a:pt x="563" y="978"/>
                  <a:pt x="610" y="960"/>
                </a:cubicBezTo>
                <a:cubicBezTo>
                  <a:pt x="654" y="943"/>
                  <a:pt x="697" y="925"/>
                  <a:pt x="775" y="921"/>
                </a:cubicBezTo>
                <a:cubicBezTo>
                  <a:pt x="827" y="918"/>
                  <a:pt x="880" y="924"/>
                  <a:pt x="932" y="927"/>
                </a:cubicBezTo>
                <a:cubicBezTo>
                  <a:pt x="1008" y="932"/>
                  <a:pt x="1082" y="931"/>
                  <a:pt x="1151" y="893"/>
                </a:cubicBezTo>
                <a:cubicBezTo>
                  <a:pt x="1354" y="780"/>
                  <a:pt x="1423" y="515"/>
                  <a:pt x="1304" y="301"/>
                </a:cubicBezTo>
                <a:close/>
                <a:moveTo>
                  <a:pt x="1024" y="311"/>
                </a:moveTo>
                <a:cubicBezTo>
                  <a:pt x="1024" y="311"/>
                  <a:pt x="1024" y="311"/>
                  <a:pt x="1024" y="311"/>
                </a:cubicBezTo>
                <a:cubicBezTo>
                  <a:pt x="983" y="270"/>
                  <a:pt x="917" y="279"/>
                  <a:pt x="873" y="299"/>
                </a:cubicBezTo>
                <a:cubicBezTo>
                  <a:pt x="873" y="299"/>
                  <a:pt x="873" y="299"/>
                  <a:pt x="873" y="299"/>
                </a:cubicBezTo>
                <a:cubicBezTo>
                  <a:pt x="847" y="313"/>
                  <a:pt x="814" y="304"/>
                  <a:pt x="799" y="278"/>
                </a:cubicBezTo>
                <a:cubicBezTo>
                  <a:pt x="785" y="251"/>
                  <a:pt x="794" y="218"/>
                  <a:pt x="821" y="203"/>
                </a:cubicBezTo>
                <a:cubicBezTo>
                  <a:pt x="823" y="202"/>
                  <a:pt x="828" y="200"/>
                  <a:pt x="828" y="200"/>
                </a:cubicBezTo>
                <a:cubicBezTo>
                  <a:pt x="927" y="155"/>
                  <a:pt x="1035" y="168"/>
                  <a:pt x="1101" y="234"/>
                </a:cubicBezTo>
                <a:cubicBezTo>
                  <a:pt x="1101" y="234"/>
                  <a:pt x="1106" y="240"/>
                  <a:pt x="1108" y="244"/>
                </a:cubicBezTo>
                <a:cubicBezTo>
                  <a:pt x="1122" y="270"/>
                  <a:pt x="1113" y="303"/>
                  <a:pt x="1087" y="318"/>
                </a:cubicBezTo>
                <a:cubicBezTo>
                  <a:pt x="1066" y="329"/>
                  <a:pt x="1041" y="326"/>
                  <a:pt x="1024" y="311"/>
                </a:cubicBezTo>
                <a:close/>
                <a:moveTo>
                  <a:pt x="14" y="967"/>
                </a:moveTo>
                <a:cubicBezTo>
                  <a:pt x="53" y="1037"/>
                  <a:pt x="53" y="1037"/>
                  <a:pt x="53" y="1037"/>
                </a:cubicBezTo>
                <a:cubicBezTo>
                  <a:pt x="67" y="1062"/>
                  <a:pt x="94" y="1074"/>
                  <a:pt x="115" y="1064"/>
                </a:cubicBezTo>
                <a:cubicBezTo>
                  <a:pt x="24" y="900"/>
                  <a:pt x="24" y="900"/>
                  <a:pt x="24" y="900"/>
                </a:cubicBezTo>
                <a:cubicBezTo>
                  <a:pt x="5" y="912"/>
                  <a:pt x="0" y="941"/>
                  <a:pt x="14" y="967"/>
                </a:cubicBezTo>
                <a:close/>
                <a:moveTo>
                  <a:pt x="400" y="959"/>
                </a:moveTo>
                <a:cubicBezTo>
                  <a:pt x="265" y="714"/>
                  <a:pt x="265" y="714"/>
                  <a:pt x="265" y="714"/>
                </a:cubicBezTo>
                <a:cubicBezTo>
                  <a:pt x="248" y="685"/>
                  <a:pt x="215" y="672"/>
                  <a:pt x="190" y="686"/>
                </a:cubicBezTo>
                <a:cubicBezTo>
                  <a:pt x="166" y="699"/>
                  <a:pt x="159" y="734"/>
                  <a:pt x="175" y="764"/>
                </a:cubicBezTo>
                <a:cubicBezTo>
                  <a:pt x="310" y="1008"/>
                  <a:pt x="310" y="1008"/>
                  <a:pt x="310" y="1008"/>
                </a:cubicBezTo>
                <a:cubicBezTo>
                  <a:pt x="327" y="1038"/>
                  <a:pt x="360" y="1051"/>
                  <a:pt x="385" y="1037"/>
                </a:cubicBezTo>
                <a:cubicBezTo>
                  <a:pt x="410" y="1023"/>
                  <a:pt x="416" y="988"/>
                  <a:pt x="400" y="959"/>
                </a:cubicBezTo>
                <a:close/>
                <a:moveTo>
                  <a:pt x="266" y="1026"/>
                </a:moveTo>
                <a:cubicBezTo>
                  <a:pt x="136" y="792"/>
                  <a:pt x="136" y="792"/>
                  <a:pt x="136" y="792"/>
                </a:cubicBezTo>
                <a:cubicBezTo>
                  <a:pt x="121" y="764"/>
                  <a:pt x="89" y="751"/>
                  <a:pt x="65" y="764"/>
                </a:cubicBezTo>
                <a:cubicBezTo>
                  <a:pt x="41" y="778"/>
                  <a:pt x="35" y="811"/>
                  <a:pt x="50" y="840"/>
                </a:cubicBezTo>
                <a:cubicBezTo>
                  <a:pt x="180" y="1074"/>
                  <a:pt x="180" y="1074"/>
                  <a:pt x="180" y="1074"/>
                </a:cubicBezTo>
                <a:cubicBezTo>
                  <a:pt x="196" y="1102"/>
                  <a:pt x="228" y="1114"/>
                  <a:pt x="251" y="1101"/>
                </a:cubicBezTo>
                <a:cubicBezTo>
                  <a:pt x="275" y="1088"/>
                  <a:pt x="282" y="1055"/>
                  <a:pt x="266" y="1026"/>
                </a:cubicBezTo>
                <a:close/>
              </a:path>
            </a:pathLst>
          </a:cu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1269" tIns="45636" rIns="91269" bIns="45636"/>
          <a:lstStyle/>
          <a:p>
            <a:pPr>
              <a:defRPr/>
            </a:pPr>
            <a:endParaRPr lang="zh-CN" altLang="zh-CN" sz="1597">
              <a:latin typeface="微软雅黑" panose="020B0503020204020204" pitchFamily="34" charset="-122"/>
              <a:cs typeface="+mn-ea"/>
              <a:sym typeface="微软雅黑" panose="020B0503020204020204" pitchFamily="34" charset="-122"/>
            </a:endParaRPr>
          </a:p>
        </p:txBody>
      </p:sp>
      <p:sp>
        <p:nvSpPr>
          <p:cNvPr id="2" name="标题 1"/>
          <p:cNvSpPr>
            <a:spLocks noGrp="1"/>
          </p:cNvSpPr>
          <p:nvPr>
            <p:ph type="title"/>
          </p:nvPr>
        </p:nvSpPr>
        <p:spPr/>
        <p:txBody>
          <a:bodyPr/>
          <a:lstStyle/>
          <a:p>
            <a:r>
              <a:rPr lang="zh-CN" altLang="en-US" dirty="0">
                <a:cs typeface="+mn-ea"/>
              </a:rPr>
              <a:t>单击此处添加标题</a:t>
            </a:r>
            <a:endParaRPr lang="zh-CN" altLang="en-US" dirty="0">
              <a:ea typeface="+mn-ea"/>
              <a:cs typeface="+mn-ea"/>
            </a:endParaRPr>
          </a:p>
        </p:txBody>
      </p:sp>
    </p:spTree>
    <p:extLst>
      <p:ext uri="{BB962C8B-B14F-4D97-AF65-F5344CB8AC3E}">
        <p14:creationId xmlns:p14="http://schemas.microsoft.com/office/powerpoint/2010/main" val="1295972676"/>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out)">
                                      <p:cBhvr>
                                        <p:cTn id="7" dur="1000"/>
                                        <p:tgtEl>
                                          <p:spTgt spid="3"/>
                                        </p:tgtEl>
                                      </p:cBhvr>
                                    </p:animEffect>
                                  </p:childTnLst>
                                </p:cTn>
                              </p:par>
                            </p:childTnLst>
                          </p:cTn>
                        </p:par>
                        <p:par>
                          <p:cTn id="8" fill="hold" nodeType="afterGroup">
                            <p:stCondLst>
                              <p:cond delay="10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250"/>
                                        <p:tgtEl>
                                          <p:spTgt spid="6"/>
                                        </p:tgtEl>
                                      </p:cBhvr>
                                    </p:animEffect>
                                  </p:childTnLst>
                                </p:cTn>
                              </p:par>
                              <p:par>
                                <p:cTn id="12" presetID="8" presetClass="emph" presetSubtype="0" repeatCount="indefinite" fill="hold" nodeType="withEffect">
                                  <p:stCondLst>
                                    <p:cond delay="0"/>
                                  </p:stCondLst>
                                  <p:childTnLst>
                                    <p:animRot by="21600000">
                                      <p:cBhvr>
                                        <p:cTn id="13" dur="2000" fill="hold"/>
                                        <p:tgtEl>
                                          <p:spTgt spid="6"/>
                                        </p:tgtEl>
                                        <p:attrNameLst>
                                          <p:attrName>r</p:attrName>
                                        </p:attrNameLst>
                                      </p:cBhvr>
                                    </p:animRot>
                                  </p:childTnLst>
                                </p:cTn>
                              </p:par>
                              <p:par>
                                <p:cTn id="14" presetID="10" presetClass="entr" presetSubtype="0"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250"/>
                                        <p:tgtEl>
                                          <p:spTgt spid="7"/>
                                        </p:tgtEl>
                                      </p:cBhvr>
                                    </p:animEffect>
                                  </p:childTnLst>
                                </p:cTn>
                              </p:par>
                              <p:par>
                                <p:cTn id="17" presetID="8" presetClass="emph" presetSubtype="0" repeatCount="indefinite" fill="hold" nodeType="withEffect">
                                  <p:stCondLst>
                                    <p:cond delay="0"/>
                                  </p:stCondLst>
                                  <p:childTnLst>
                                    <p:animRot by="-21600000">
                                      <p:cBhvr>
                                        <p:cTn id="18" dur="2000" fill="hold"/>
                                        <p:tgtEl>
                                          <p:spTgt spid="7"/>
                                        </p:tgtEl>
                                        <p:attrNameLst>
                                          <p:attrName>r</p:attrName>
                                        </p:attrNameLst>
                                      </p:cBhvr>
                                    </p:animRot>
                                  </p:childTnLst>
                                </p:cTn>
                              </p:par>
                            </p:childTnLst>
                          </p:cTn>
                        </p:par>
                        <p:par>
                          <p:cTn id="19" fill="hold" nodeType="afterGroup">
                            <p:stCondLst>
                              <p:cond delay="3000"/>
                            </p:stCondLst>
                            <p:childTnLst>
                              <p:par>
                                <p:cTn id="20" presetID="2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par>
                          <p:cTn id="23" fill="hold" nodeType="afterGroup">
                            <p:stCondLst>
                              <p:cond delay="3500"/>
                            </p:stCondLst>
                            <p:childTnLst>
                              <p:par>
                                <p:cTn id="24" presetID="22" presetClass="entr" presetSubtype="8" fill="hold" grpId="0" nodeType="after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wipe(left)">
                                      <p:cBhvr>
                                        <p:cTn id="26" dur="500"/>
                                        <p:tgtEl>
                                          <p:spTgt spid="5"/>
                                        </p:tgtEl>
                                      </p:cBhvr>
                                    </p:animEffect>
                                  </p:childTnLst>
                                </p:cTn>
                              </p:par>
                            </p:childTnLst>
                          </p:cTn>
                        </p:par>
                        <p:par>
                          <p:cTn id="27" fill="hold" nodeType="afterGroup">
                            <p:stCondLst>
                              <p:cond delay="4000"/>
                            </p:stCondLst>
                            <p:childTnLst>
                              <p:par>
                                <p:cTn id="28" presetID="4" presetClass="entr" presetSubtype="32"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box(out)">
                                      <p:cBhvr>
                                        <p:cTn id="30" dur="1000"/>
                                        <p:tgtEl>
                                          <p:spTgt spid="8"/>
                                        </p:tgtEl>
                                      </p:cBhvr>
                                    </p:animEffect>
                                  </p:childTnLst>
                                </p:cTn>
                              </p:par>
                            </p:childTnLst>
                          </p:cTn>
                        </p:par>
                        <p:par>
                          <p:cTn id="31" fill="hold" nodeType="afterGroup">
                            <p:stCondLst>
                              <p:cond delay="5000"/>
                            </p:stCondLst>
                            <p:childTnLst>
                              <p:par>
                                <p:cTn id="32" presetID="53" presetClass="entr" presetSubtype="16" fill="hold" nodeType="afterEffect">
                                  <p:stCondLst>
                                    <p:cond delay="0"/>
                                  </p:stCondLst>
                                  <p:childTnLst>
                                    <p:set>
                                      <p:cBhvr>
                                        <p:cTn id="33" dur="1" fill="hold">
                                          <p:stCondLst>
                                            <p:cond delay="0"/>
                                          </p:stCondLst>
                                        </p:cTn>
                                        <p:tgtEl>
                                          <p:spTgt spid="11"/>
                                        </p:tgtEl>
                                        <p:attrNameLst>
                                          <p:attrName>style.visibility</p:attrName>
                                        </p:attrNameLst>
                                      </p:cBhvr>
                                      <p:to>
                                        <p:strVal val="visible"/>
                                      </p:to>
                                    </p:set>
                                    <p:anim calcmode="lin" valueType="num">
                                      <p:cBhvr>
                                        <p:cTn id="34" dur="500" fill="hold"/>
                                        <p:tgtEl>
                                          <p:spTgt spid="11"/>
                                        </p:tgtEl>
                                        <p:attrNameLst>
                                          <p:attrName>ppt_w</p:attrName>
                                        </p:attrNameLst>
                                      </p:cBhvr>
                                      <p:tavLst>
                                        <p:tav tm="0">
                                          <p:val>
                                            <p:fltVal val="0"/>
                                          </p:val>
                                        </p:tav>
                                        <p:tav tm="100000">
                                          <p:val>
                                            <p:strVal val="#ppt_w"/>
                                          </p:val>
                                        </p:tav>
                                      </p:tavLst>
                                    </p:anim>
                                    <p:anim calcmode="lin" valueType="num">
                                      <p:cBhvr>
                                        <p:cTn id="35" dur="500" fill="hold"/>
                                        <p:tgtEl>
                                          <p:spTgt spid="11"/>
                                        </p:tgtEl>
                                        <p:attrNameLst>
                                          <p:attrName>ppt_h</p:attrName>
                                        </p:attrNameLst>
                                      </p:cBhvr>
                                      <p:tavLst>
                                        <p:tav tm="0">
                                          <p:val>
                                            <p:fltVal val="0"/>
                                          </p:val>
                                        </p:tav>
                                        <p:tav tm="100000">
                                          <p:val>
                                            <p:strVal val="#ppt_h"/>
                                          </p:val>
                                        </p:tav>
                                      </p:tavLst>
                                    </p:anim>
                                    <p:animEffect transition="in" filter="fade">
                                      <p:cBhvr>
                                        <p:cTn id="36" dur="500"/>
                                        <p:tgtEl>
                                          <p:spTgt spid="11"/>
                                        </p:tgtEl>
                                      </p:cBhvr>
                                    </p:animEffect>
                                  </p:childTnLst>
                                </p:cTn>
                              </p:par>
                            </p:childTnLst>
                          </p:cTn>
                        </p:par>
                        <p:par>
                          <p:cTn id="37" fill="hold" nodeType="afterGroup">
                            <p:stCondLst>
                              <p:cond delay="5500"/>
                            </p:stCondLst>
                            <p:childTnLst>
                              <p:par>
                                <p:cTn id="38" presetID="22" presetClass="entr" presetSubtype="8"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ipe(left)">
                                      <p:cBhvr>
                                        <p:cTn id="40" dur="500"/>
                                        <p:tgtEl>
                                          <p:spTgt spid="9"/>
                                        </p:tgtEl>
                                      </p:cBhvr>
                                    </p:animEffect>
                                  </p:childTnLst>
                                </p:cTn>
                              </p:par>
                            </p:childTnLst>
                          </p:cTn>
                        </p:par>
                        <p:par>
                          <p:cTn id="41" fill="hold" nodeType="afterGroup">
                            <p:stCondLst>
                              <p:cond delay="6000"/>
                            </p:stCondLst>
                            <p:childTnLst>
                              <p:par>
                                <p:cTn id="42" presetID="22" presetClass="entr" presetSubtype="8" fill="hold" grpId="0" nodeType="after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left)">
                                      <p:cBhvr>
                                        <p:cTn id="44" dur="500"/>
                                        <p:tgtEl>
                                          <p:spTgt spid="10"/>
                                        </p:tgtEl>
                                      </p:cBhvr>
                                    </p:animEffect>
                                  </p:childTnLst>
                                </p:cTn>
                              </p:par>
                            </p:childTnLst>
                          </p:cTn>
                        </p:par>
                        <p:par>
                          <p:cTn id="45" fill="hold" nodeType="afterGroup">
                            <p:stCondLst>
                              <p:cond delay="6500"/>
                            </p:stCondLst>
                            <p:childTnLst>
                              <p:par>
                                <p:cTn id="46" presetID="4" presetClass="entr" presetSubtype="32" fill="hold" grpId="0" nodeType="after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box(out)">
                                      <p:cBhvr>
                                        <p:cTn id="48" dur="1000"/>
                                        <p:tgtEl>
                                          <p:spTgt spid="12"/>
                                        </p:tgtEl>
                                      </p:cBhvr>
                                    </p:animEffect>
                                  </p:childTnLst>
                                </p:cTn>
                              </p:par>
                            </p:childTnLst>
                          </p:cTn>
                        </p:par>
                        <p:par>
                          <p:cTn id="49" fill="hold" nodeType="afterGroup">
                            <p:stCondLst>
                              <p:cond delay="7500"/>
                            </p:stCondLst>
                            <p:childTnLst>
                              <p:par>
                                <p:cTn id="50" presetID="10" presetClass="entr" presetSubtype="0" fill="hold" nodeType="after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26" presetClass="emph" presetSubtype="0" repeatCount="2000" fill="hold" nodeType="withEffect">
                                  <p:stCondLst>
                                    <p:cond delay="0"/>
                                  </p:stCondLst>
                                  <p:childTnLst>
                                    <p:animEffect transition="out" filter="fade">
                                      <p:cBhvr>
                                        <p:cTn id="54" dur="500" tmFilter="0, 0; .2, .5; .8, .5; 1, 0"/>
                                        <p:tgtEl>
                                          <p:spTgt spid="15"/>
                                        </p:tgtEl>
                                      </p:cBhvr>
                                    </p:animEffect>
                                    <p:animScale>
                                      <p:cBhvr>
                                        <p:cTn id="55" dur="250" autoRev="1" fill="hold"/>
                                        <p:tgtEl>
                                          <p:spTgt spid="15"/>
                                        </p:tgtEl>
                                      </p:cBhvr>
                                      <p:by x="105000" y="105000"/>
                                    </p:animScale>
                                  </p:childTnLst>
                                </p:cTn>
                              </p:par>
                            </p:childTnLst>
                          </p:cTn>
                        </p:par>
                        <p:par>
                          <p:cTn id="56" fill="hold" nodeType="afterGroup">
                            <p:stCondLst>
                              <p:cond delay="8500"/>
                            </p:stCondLst>
                            <p:childTnLst>
                              <p:par>
                                <p:cTn id="57" presetID="22" presetClass="entr" presetSubtype="8" fill="hold" grpId="0"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500"/>
                                        <p:tgtEl>
                                          <p:spTgt spid="13"/>
                                        </p:tgtEl>
                                      </p:cBhvr>
                                    </p:animEffect>
                                  </p:childTnLst>
                                </p:cTn>
                              </p:par>
                            </p:childTnLst>
                          </p:cTn>
                        </p:par>
                        <p:par>
                          <p:cTn id="60" fill="hold" nodeType="afterGroup">
                            <p:stCondLst>
                              <p:cond delay="9000"/>
                            </p:stCondLst>
                            <p:childTnLst>
                              <p:par>
                                <p:cTn id="61" presetID="22" presetClass="entr" presetSubtype="8" fill="hold" grpId="0"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left)">
                                      <p:cBhvr>
                                        <p:cTn id="6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p:bldP spid="8" grpId="0" animBg="1"/>
      <p:bldP spid="9" grpId="0" animBg="1"/>
      <p:bldP spid="10" grpId="0"/>
      <p:bldP spid="12" grpId="0" animBg="1"/>
      <p:bldP spid="13" grpId="0" animBg="1"/>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a:grpSpLocks/>
          </p:cNvGrpSpPr>
          <p:nvPr/>
        </p:nvGrpSpPr>
        <p:grpSpPr bwMode="auto">
          <a:xfrm>
            <a:off x="2207132" y="3309938"/>
            <a:ext cx="1892054" cy="1892300"/>
            <a:chOff x="2207026" y="3310449"/>
            <a:chExt cx="1891595" cy="1891596"/>
          </a:xfrm>
        </p:grpSpPr>
        <p:sp>
          <p:nvSpPr>
            <p:cNvPr id="7231" name="Rectangle 5"/>
            <p:cNvSpPr>
              <a:spLocks noChangeArrowheads="1"/>
            </p:cNvSpPr>
            <p:nvPr/>
          </p:nvSpPr>
          <p:spPr bwMode="auto">
            <a:xfrm>
              <a:off x="3097189" y="3310449"/>
              <a:ext cx="103726" cy="397934"/>
            </a:xfrm>
            <a:prstGeom prst="rect">
              <a:avLst/>
            </a:prstGeom>
            <a:solidFill>
              <a:schemeClr val="tx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sz="1600">
                <a:solidFill>
                  <a:schemeClr val="tx1">
                    <a:lumMod val="50000"/>
                    <a:lumOff val="50000"/>
                  </a:schemeClr>
                </a:solidFill>
                <a:ea typeface="+mn-ea"/>
                <a:cs typeface="+mn-ea"/>
              </a:endParaRPr>
            </a:p>
          </p:txBody>
        </p:sp>
        <p:sp>
          <p:nvSpPr>
            <p:cNvPr id="7232" name="Freeform 6"/>
            <p:cNvSpPr>
              <a:spLocks/>
            </p:cNvSpPr>
            <p:nvPr/>
          </p:nvSpPr>
          <p:spPr bwMode="auto">
            <a:xfrm>
              <a:off x="2857674" y="3329309"/>
              <a:ext cx="199910" cy="411135"/>
            </a:xfrm>
            <a:custGeom>
              <a:avLst/>
              <a:gdLst>
                <a:gd name="T0" fmla="*/ 2147483647 w 106"/>
                <a:gd name="T1" fmla="*/ 2147483647 h 218"/>
                <a:gd name="T2" fmla="*/ 2147483647 w 106"/>
                <a:gd name="T3" fmla="*/ 2147483647 h 218"/>
                <a:gd name="T4" fmla="*/ 0 w 106"/>
                <a:gd name="T5" fmla="*/ 2147483647 h 218"/>
                <a:gd name="T6" fmla="*/ 2147483647 w 106"/>
                <a:gd name="T7" fmla="*/ 0 h 218"/>
                <a:gd name="T8" fmla="*/ 2147483647 w 106"/>
                <a:gd name="T9" fmla="*/ 2147483647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 h="218">
                  <a:moveTo>
                    <a:pt x="106" y="203"/>
                  </a:moveTo>
                  <a:lnTo>
                    <a:pt x="53" y="218"/>
                  </a:lnTo>
                  <a:lnTo>
                    <a:pt x="0" y="15"/>
                  </a:lnTo>
                  <a:lnTo>
                    <a:pt x="51" y="0"/>
                  </a:lnTo>
                  <a:lnTo>
                    <a:pt x="106" y="203"/>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33" name="Freeform 7"/>
            <p:cNvSpPr>
              <a:spLocks/>
            </p:cNvSpPr>
            <p:nvPr/>
          </p:nvSpPr>
          <p:spPr bwMode="auto">
            <a:xfrm>
              <a:off x="2633248" y="3412290"/>
              <a:ext cx="286663" cy="396047"/>
            </a:xfrm>
            <a:custGeom>
              <a:avLst/>
              <a:gdLst>
                <a:gd name="T0" fmla="*/ 2147483647 w 152"/>
                <a:gd name="T1" fmla="*/ 2147483647 h 210"/>
                <a:gd name="T2" fmla="*/ 2147483647 w 152"/>
                <a:gd name="T3" fmla="*/ 2147483647 h 210"/>
                <a:gd name="T4" fmla="*/ 0 w 152"/>
                <a:gd name="T5" fmla="*/ 2147483647 h 210"/>
                <a:gd name="T6" fmla="*/ 2147483647 w 152"/>
                <a:gd name="T7" fmla="*/ 0 h 210"/>
                <a:gd name="T8" fmla="*/ 2147483647 w 152"/>
                <a:gd name="T9" fmla="*/ 2147483647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10">
                  <a:moveTo>
                    <a:pt x="152" y="183"/>
                  </a:moveTo>
                  <a:lnTo>
                    <a:pt x="104" y="210"/>
                  </a:lnTo>
                  <a:lnTo>
                    <a:pt x="0" y="28"/>
                  </a:lnTo>
                  <a:lnTo>
                    <a:pt x="48" y="0"/>
                  </a:lnTo>
                  <a:lnTo>
                    <a:pt x="152" y="183"/>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34" name="Freeform 8"/>
            <p:cNvSpPr>
              <a:spLocks/>
            </p:cNvSpPr>
            <p:nvPr/>
          </p:nvSpPr>
          <p:spPr bwMode="auto">
            <a:xfrm>
              <a:off x="2444654" y="3553735"/>
              <a:ext cx="354556" cy="350785"/>
            </a:xfrm>
            <a:custGeom>
              <a:avLst/>
              <a:gdLst>
                <a:gd name="T0" fmla="*/ 2147483647 w 188"/>
                <a:gd name="T1" fmla="*/ 2147483647 h 186"/>
                <a:gd name="T2" fmla="*/ 2147483647 w 188"/>
                <a:gd name="T3" fmla="*/ 2147483647 h 186"/>
                <a:gd name="T4" fmla="*/ 0 w 188"/>
                <a:gd name="T5" fmla="*/ 2147483647 h 186"/>
                <a:gd name="T6" fmla="*/ 2147483647 w 188"/>
                <a:gd name="T7" fmla="*/ 0 h 186"/>
                <a:gd name="T8" fmla="*/ 2147483647 w 188"/>
                <a:gd name="T9" fmla="*/ 2147483647 h 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6">
                  <a:moveTo>
                    <a:pt x="188" y="148"/>
                  </a:moveTo>
                  <a:lnTo>
                    <a:pt x="149" y="186"/>
                  </a:lnTo>
                  <a:lnTo>
                    <a:pt x="0" y="38"/>
                  </a:lnTo>
                  <a:lnTo>
                    <a:pt x="38" y="0"/>
                  </a:lnTo>
                  <a:lnTo>
                    <a:pt x="188" y="148"/>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35" name="Freeform 9"/>
            <p:cNvSpPr>
              <a:spLocks/>
            </p:cNvSpPr>
            <p:nvPr/>
          </p:nvSpPr>
          <p:spPr bwMode="auto">
            <a:xfrm>
              <a:off x="2306980" y="3740443"/>
              <a:ext cx="396047" cy="288549"/>
            </a:xfrm>
            <a:custGeom>
              <a:avLst/>
              <a:gdLst>
                <a:gd name="T0" fmla="*/ 2147483647 w 210"/>
                <a:gd name="T1" fmla="*/ 2147483647 h 153"/>
                <a:gd name="T2" fmla="*/ 2147483647 w 210"/>
                <a:gd name="T3" fmla="*/ 2147483647 h 153"/>
                <a:gd name="T4" fmla="*/ 0 w 210"/>
                <a:gd name="T5" fmla="*/ 2147483647 h 153"/>
                <a:gd name="T6" fmla="*/ 2147483647 w 210"/>
                <a:gd name="T7" fmla="*/ 0 h 153"/>
                <a:gd name="T8" fmla="*/ 2147483647 w 210"/>
                <a:gd name="T9" fmla="*/ 2147483647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53">
                  <a:moveTo>
                    <a:pt x="210" y="105"/>
                  </a:moveTo>
                  <a:lnTo>
                    <a:pt x="182" y="153"/>
                  </a:lnTo>
                  <a:lnTo>
                    <a:pt x="0" y="47"/>
                  </a:lnTo>
                  <a:lnTo>
                    <a:pt x="27" y="0"/>
                  </a:lnTo>
                  <a:lnTo>
                    <a:pt x="210" y="105"/>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36" name="Freeform 10"/>
            <p:cNvSpPr>
              <a:spLocks/>
            </p:cNvSpPr>
            <p:nvPr/>
          </p:nvSpPr>
          <p:spPr bwMode="auto">
            <a:xfrm>
              <a:off x="2223998" y="3962984"/>
              <a:ext cx="409248" cy="203681"/>
            </a:xfrm>
            <a:custGeom>
              <a:avLst/>
              <a:gdLst>
                <a:gd name="T0" fmla="*/ 2147483647 w 217"/>
                <a:gd name="T1" fmla="*/ 2147483647 h 108"/>
                <a:gd name="T2" fmla="*/ 2147483647 w 217"/>
                <a:gd name="T3" fmla="*/ 2147483647 h 108"/>
                <a:gd name="T4" fmla="*/ 0 w 217"/>
                <a:gd name="T5" fmla="*/ 2147483647 h 108"/>
                <a:gd name="T6" fmla="*/ 2147483647 w 217"/>
                <a:gd name="T7" fmla="*/ 0 h 108"/>
                <a:gd name="T8" fmla="*/ 2147483647 w 217"/>
                <a:gd name="T9" fmla="*/ 2147483647 h 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108">
                  <a:moveTo>
                    <a:pt x="217" y="55"/>
                  </a:moveTo>
                  <a:lnTo>
                    <a:pt x="204" y="108"/>
                  </a:lnTo>
                  <a:lnTo>
                    <a:pt x="0" y="53"/>
                  </a:lnTo>
                  <a:lnTo>
                    <a:pt x="15" y="0"/>
                  </a:lnTo>
                  <a:lnTo>
                    <a:pt x="217" y="55"/>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37" name="Rectangle 11"/>
            <p:cNvSpPr>
              <a:spLocks noChangeArrowheads="1"/>
            </p:cNvSpPr>
            <p:nvPr/>
          </p:nvSpPr>
          <p:spPr bwMode="auto">
            <a:xfrm>
              <a:off x="2207026" y="4208156"/>
              <a:ext cx="396047" cy="101841"/>
            </a:xfrm>
            <a:prstGeom prst="rect">
              <a:avLst/>
            </a:prstGeom>
            <a:solidFill>
              <a:srgbClr val="8882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solidFill>
                  <a:schemeClr val="tx1">
                    <a:lumMod val="50000"/>
                    <a:lumOff val="50000"/>
                  </a:schemeClr>
                </a:solidFill>
                <a:ea typeface="+mn-ea"/>
                <a:cs typeface="+mn-ea"/>
              </a:endParaRPr>
            </a:p>
          </p:txBody>
        </p:sp>
        <p:sp>
          <p:nvSpPr>
            <p:cNvPr id="7238" name="Freeform 12"/>
            <p:cNvSpPr>
              <a:spLocks/>
            </p:cNvSpPr>
            <p:nvPr/>
          </p:nvSpPr>
          <p:spPr bwMode="auto">
            <a:xfrm>
              <a:off x="2223998" y="4351488"/>
              <a:ext cx="413020" cy="199910"/>
            </a:xfrm>
            <a:custGeom>
              <a:avLst/>
              <a:gdLst>
                <a:gd name="T0" fmla="*/ 2147483647 w 219"/>
                <a:gd name="T1" fmla="*/ 0 h 106"/>
                <a:gd name="T2" fmla="*/ 2147483647 w 219"/>
                <a:gd name="T3" fmla="*/ 2147483647 h 106"/>
                <a:gd name="T4" fmla="*/ 2147483647 w 219"/>
                <a:gd name="T5" fmla="*/ 2147483647 h 106"/>
                <a:gd name="T6" fmla="*/ 0 w 219"/>
                <a:gd name="T7" fmla="*/ 2147483647 h 106"/>
                <a:gd name="T8" fmla="*/ 2147483647 w 219"/>
                <a:gd name="T9" fmla="*/ 0 h 1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9" h="106">
                  <a:moveTo>
                    <a:pt x="204" y="0"/>
                  </a:moveTo>
                  <a:lnTo>
                    <a:pt x="219" y="51"/>
                  </a:lnTo>
                  <a:lnTo>
                    <a:pt x="15" y="106"/>
                  </a:lnTo>
                  <a:lnTo>
                    <a:pt x="0" y="55"/>
                  </a:lnTo>
                  <a:lnTo>
                    <a:pt x="204" y="0"/>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39" name="Freeform 13"/>
            <p:cNvSpPr>
              <a:spLocks/>
            </p:cNvSpPr>
            <p:nvPr/>
          </p:nvSpPr>
          <p:spPr bwMode="auto">
            <a:xfrm>
              <a:off x="2306980" y="4489161"/>
              <a:ext cx="396047" cy="286663"/>
            </a:xfrm>
            <a:custGeom>
              <a:avLst/>
              <a:gdLst>
                <a:gd name="T0" fmla="*/ 2147483647 w 210"/>
                <a:gd name="T1" fmla="*/ 0 h 152"/>
                <a:gd name="T2" fmla="*/ 2147483647 w 210"/>
                <a:gd name="T3" fmla="*/ 2147483647 h 152"/>
                <a:gd name="T4" fmla="*/ 2147483647 w 210"/>
                <a:gd name="T5" fmla="*/ 2147483647 h 152"/>
                <a:gd name="T6" fmla="*/ 0 w 210"/>
                <a:gd name="T7" fmla="*/ 2147483647 h 152"/>
                <a:gd name="T8" fmla="*/ 2147483647 w 210"/>
                <a:gd name="T9" fmla="*/ 0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52">
                  <a:moveTo>
                    <a:pt x="182" y="0"/>
                  </a:moveTo>
                  <a:lnTo>
                    <a:pt x="210" y="46"/>
                  </a:lnTo>
                  <a:lnTo>
                    <a:pt x="27" y="152"/>
                  </a:lnTo>
                  <a:lnTo>
                    <a:pt x="0" y="104"/>
                  </a:lnTo>
                  <a:lnTo>
                    <a:pt x="182" y="0"/>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40" name="Freeform 14"/>
            <p:cNvSpPr>
              <a:spLocks/>
            </p:cNvSpPr>
            <p:nvPr/>
          </p:nvSpPr>
          <p:spPr bwMode="auto">
            <a:xfrm>
              <a:off x="2448426" y="4609861"/>
              <a:ext cx="354556" cy="354556"/>
            </a:xfrm>
            <a:custGeom>
              <a:avLst/>
              <a:gdLst>
                <a:gd name="T0" fmla="*/ 2147483647 w 188"/>
                <a:gd name="T1" fmla="*/ 0 h 188"/>
                <a:gd name="T2" fmla="*/ 2147483647 w 188"/>
                <a:gd name="T3" fmla="*/ 2147483647 h 188"/>
                <a:gd name="T4" fmla="*/ 2147483647 w 188"/>
                <a:gd name="T5" fmla="*/ 2147483647 h 188"/>
                <a:gd name="T6" fmla="*/ 0 w 188"/>
                <a:gd name="T7" fmla="*/ 2147483647 h 188"/>
                <a:gd name="T8" fmla="*/ 2147483647 w 188"/>
                <a:gd name="T9" fmla="*/ 0 h 1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8">
                  <a:moveTo>
                    <a:pt x="149" y="0"/>
                  </a:moveTo>
                  <a:lnTo>
                    <a:pt x="188" y="38"/>
                  </a:lnTo>
                  <a:lnTo>
                    <a:pt x="38" y="188"/>
                  </a:lnTo>
                  <a:lnTo>
                    <a:pt x="0" y="150"/>
                  </a:lnTo>
                  <a:lnTo>
                    <a:pt x="149" y="0"/>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41" name="Freeform 15"/>
            <p:cNvSpPr>
              <a:spLocks/>
            </p:cNvSpPr>
            <p:nvPr/>
          </p:nvSpPr>
          <p:spPr bwMode="auto">
            <a:xfrm>
              <a:off x="2637020" y="4706044"/>
              <a:ext cx="284776" cy="396047"/>
            </a:xfrm>
            <a:custGeom>
              <a:avLst/>
              <a:gdLst>
                <a:gd name="T0" fmla="*/ 2147483647 w 151"/>
                <a:gd name="T1" fmla="*/ 0 h 210"/>
                <a:gd name="T2" fmla="*/ 2147483647 w 151"/>
                <a:gd name="T3" fmla="*/ 2147483647 h 210"/>
                <a:gd name="T4" fmla="*/ 2147483647 w 151"/>
                <a:gd name="T5" fmla="*/ 2147483647 h 210"/>
                <a:gd name="T6" fmla="*/ 0 w 151"/>
                <a:gd name="T7" fmla="*/ 2147483647 h 210"/>
                <a:gd name="T8" fmla="*/ 2147483647 w 151"/>
                <a:gd name="T9" fmla="*/ 0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 h="210">
                  <a:moveTo>
                    <a:pt x="106" y="0"/>
                  </a:moveTo>
                  <a:lnTo>
                    <a:pt x="151" y="28"/>
                  </a:lnTo>
                  <a:lnTo>
                    <a:pt x="47" y="210"/>
                  </a:lnTo>
                  <a:lnTo>
                    <a:pt x="0" y="183"/>
                  </a:lnTo>
                  <a:lnTo>
                    <a:pt x="106" y="0"/>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42" name="Freeform 16"/>
            <p:cNvSpPr>
              <a:spLocks/>
            </p:cNvSpPr>
            <p:nvPr/>
          </p:nvSpPr>
          <p:spPr bwMode="auto">
            <a:xfrm>
              <a:off x="2861446" y="4775823"/>
              <a:ext cx="201795" cy="409249"/>
            </a:xfrm>
            <a:custGeom>
              <a:avLst/>
              <a:gdLst>
                <a:gd name="T0" fmla="*/ 2147483647 w 107"/>
                <a:gd name="T1" fmla="*/ 0 h 217"/>
                <a:gd name="T2" fmla="*/ 2147483647 w 107"/>
                <a:gd name="T3" fmla="*/ 2147483647 h 217"/>
                <a:gd name="T4" fmla="*/ 2147483647 w 107"/>
                <a:gd name="T5" fmla="*/ 2147483647 h 217"/>
                <a:gd name="T6" fmla="*/ 0 w 107"/>
                <a:gd name="T7" fmla="*/ 2147483647 h 217"/>
                <a:gd name="T8" fmla="*/ 2147483647 w 107"/>
                <a:gd name="T9" fmla="*/ 0 h 2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17">
                  <a:moveTo>
                    <a:pt x="54" y="0"/>
                  </a:moveTo>
                  <a:lnTo>
                    <a:pt x="107" y="12"/>
                  </a:lnTo>
                  <a:lnTo>
                    <a:pt x="53" y="217"/>
                  </a:lnTo>
                  <a:lnTo>
                    <a:pt x="0" y="202"/>
                  </a:lnTo>
                  <a:lnTo>
                    <a:pt x="54" y="0"/>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43" name="Freeform 17"/>
            <p:cNvSpPr>
              <a:spLocks/>
            </p:cNvSpPr>
            <p:nvPr/>
          </p:nvSpPr>
          <p:spPr bwMode="auto">
            <a:xfrm>
              <a:off x="3100961" y="4805998"/>
              <a:ext cx="103726" cy="396047"/>
            </a:xfrm>
            <a:custGeom>
              <a:avLst/>
              <a:gdLst>
                <a:gd name="T0" fmla="*/ 0 w 55"/>
                <a:gd name="T1" fmla="*/ 0 h 210"/>
                <a:gd name="T2" fmla="*/ 2147483647 w 55"/>
                <a:gd name="T3" fmla="*/ 0 h 210"/>
                <a:gd name="T4" fmla="*/ 2147483647 w 55"/>
                <a:gd name="T5" fmla="*/ 2147483647 h 210"/>
                <a:gd name="T6" fmla="*/ 2147483647 w 55"/>
                <a:gd name="T7" fmla="*/ 2147483647 h 210"/>
                <a:gd name="T8" fmla="*/ 0 w 55"/>
                <a:gd name="T9" fmla="*/ 0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5" h="210">
                  <a:moveTo>
                    <a:pt x="0" y="0"/>
                  </a:moveTo>
                  <a:lnTo>
                    <a:pt x="55" y="0"/>
                  </a:lnTo>
                  <a:lnTo>
                    <a:pt x="55" y="210"/>
                  </a:lnTo>
                  <a:lnTo>
                    <a:pt x="2" y="210"/>
                  </a:lnTo>
                  <a:lnTo>
                    <a:pt x="0" y="0"/>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44" name="Freeform 18"/>
            <p:cNvSpPr>
              <a:spLocks/>
            </p:cNvSpPr>
            <p:nvPr/>
          </p:nvSpPr>
          <p:spPr bwMode="auto">
            <a:xfrm>
              <a:off x="3246177" y="4772051"/>
              <a:ext cx="203681" cy="413021"/>
            </a:xfrm>
            <a:custGeom>
              <a:avLst/>
              <a:gdLst>
                <a:gd name="T0" fmla="*/ 0 w 108"/>
                <a:gd name="T1" fmla="*/ 2147483647 h 219"/>
                <a:gd name="T2" fmla="*/ 2147483647 w 108"/>
                <a:gd name="T3" fmla="*/ 0 h 219"/>
                <a:gd name="T4" fmla="*/ 2147483647 w 108"/>
                <a:gd name="T5" fmla="*/ 2147483647 h 219"/>
                <a:gd name="T6" fmla="*/ 2147483647 w 108"/>
                <a:gd name="T7" fmla="*/ 2147483647 h 219"/>
                <a:gd name="T8" fmla="*/ 0 w 108"/>
                <a:gd name="T9" fmla="*/ 2147483647 h 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19">
                  <a:moveTo>
                    <a:pt x="0" y="14"/>
                  </a:moveTo>
                  <a:lnTo>
                    <a:pt x="53" y="0"/>
                  </a:lnTo>
                  <a:lnTo>
                    <a:pt x="108" y="204"/>
                  </a:lnTo>
                  <a:lnTo>
                    <a:pt x="55" y="219"/>
                  </a:lnTo>
                  <a:lnTo>
                    <a:pt x="0" y="14"/>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45" name="Freeform 19"/>
            <p:cNvSpPr>
              <a:spLocks/>
            </p:cNvSpPr>
            <p:nvPr/>
          </p:nvSpPr>
          <p:spPr bwMode="auto">
            <a:xfrm>
              <a:off x="3383851" y="4706044"/>
              <a:ext cx="288548" cy="392275"/>
            </a:xfrm>
            <a:custGeom>
              <a:avLst/>
              <a:gdLst>
                <a:gd name="T0" fmla="*/ 0 w 153"/>
                <a:gd name="T1" fmla="*/ 2147483647 h 208"/>
                <a:gd name="T2" fmla="*/ 2147483647 w 153"/>
                <a:gd name="T3" fmla="*/ 0 h 208"/>
                <a:gd name="T4" fmla="*/ 2147483647 w 153"/>
                <a:gd name="T5" fmla="*/ 2147483647 h 208"/>
                <a:gd name="T6" fmla="*/ 2147483647 w 153"/>
                <a:gd name="T7" fmla="*/ 2147483647 h 208"/>
                <a:gd name="T8" fmla="*/ 0 w 153"/>
                <a:gd name="T9" fmla="*/ 2147483647 h 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208">
                  <a:moveTo>
                    <a:pt x="0" y="28"/>
                  </a:moveTo>
                  <a:lnTo>
                    <a:pt x="47" y="0"/>
                  </a:lnTo>
                  <a:lnTo>
                    <a:pt x="153" y="183"/>
                  </a:lnTo>
                  <a:lnTo>
                    <a:pt x="106" y="208"/>
                  </a:lnTo>
                  <a:lnTo>
                    <a:pt x="0" y="28"/>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46" name="Freeform 20"/>
            <p:cNvSpPr>
              <a:spLocks/>
            </p:cNvSpPr>
            <p:nvPr/>
          </p:nvSpPr>
          <p:spPr bwMode="auto">
            <a:xfrm>
              <a:off x="3504551" y="4606089"/>
              <a:ext cx="354556" cy="354556"/>
            </a:xfrm>
            <a:custGeom>
              <a:avLst/>
              <a:gdLst>
                <a:gd name="T0" fmla="*/ 0 w 188"/>
                <a:gd name="T1" fmla="*/ 2147483647 h 188"/>
                <a:gd name="T2" fmla="*/ 2147483647 w 188"/>
                <a:gd name="T3" fmla="*/ 0 h 188"/>
                <a:gd name="T4" fmla="*/ 2147483647 w 188"/>
                <a:gd name="T5" fmla="*/ 2147483647 h 188"/>
                <a:gd name="T6" fmla="*/ 2147483647 w 188"/>
                <a:gd name="T7" fmla="*/ 2147483647 h 188"/>
                <a:gd name="T8" fmla="*/ 0 w 188"/>
                <a:gd name="T9" fmla="*/ 2147483647 h 1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8">
                  <a:moveTo>
                    <a:pt x="0" y="39"/>
                  </a:moveTo>
                  <a:lnTo>
                    <a:pt x="40" y="0"/>
                  </a:lnTo>
                  <a:lnTo>
                    <a:pt x="188" y="150"/>
                  </a:lnTo>
                  <a:lnTo>
                    <a:pt x="149" y="188"/>
                  </a:lnTo>
                  <a:lnTo>
                    <a:pt x="0" y="39"/>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47" name="Freeform 21"/>
            <p:cNvSpPr>
              <a:spLocks/>
            </p:cNvSpPr>
            <p:nvPr/>
          </p:nvSpPr>
          <p:spPr bwMode="auto">
            <a:xfrm>
              <a:off x="3604506" y="4483503"/>
              <a:ext cx="394161" cy="288549"/>
            </a:xfrm>
            <a:custGeom>
              <a:avLst/>
              <a:gdLst>
                <a:gd name="T0" fmla="*/ 0 w 209"/>
                <a:gd name="T1" fmla="*/ 2147483647 h 153"/>
                <a:gd name="T2" fmla="*/ 2147483647 w 209"/>
                <a:gd name="T3" fmla="*/ 0 h 153"/>
                <a:gd name="T4" fmla="*/ 2147483647 w 209"/>
                <a:gd name="T5" fmla="*/ 2147483647 h 153"/>
                <a:gd name="T6" fmla="*/ 2147483647 w 209"/>
                <a:gd name="T7" fmla="*/ 2147483647 h 153"/>
                <a:gd name="T8" fmla="*/ 0 w 209"/>
                <a:gd name="T9" fmla="*/ 2147483647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153">
                  <a:moveTo>
                    <a:pt x="0" y="47"/>
                  </a:moveTo>
                  <a:lnTo>
                    <a:pt x="27" y="0"/>
                  </a:lnTo>
                  <a:lnTo>
                    <a:pt x="209" y="105"/>
                  </a:lnTo>
                  <a:lnTo>
                    <a:pt x="182" y="153"/>
                  </a:lnTo>
                  <a:lnTo>
                    <a:pt x="0" y="47"/>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48" name="Freeform 22"/>
            <p:cNvSpPr>
              <a:spLocks/>
            </p:cNvSpPr>
            <p:nvPr/>
          </p:nvSpPr>
          <p:spPr bwMode="auto">
            <a:xfrm>
              <a:off x="3668628" y="4345829"/>
              <a:ext cx="409248" cy="201796"/>
            </a:xfrm>
            <a:custGeom>
              <a:avLst/>
              <a:gdLst>
                <a:gd name="T0" fmla="*/ 0 w 217"/>
                <a:gd name="T1" fmla="*/ 2147483647 h 107"/>
                <a:gd name="T2" fmla="*/ 2147483647 w 217"/>
                <a:gd name="T3" fmla="*/ 0 h 107"/>
                <a:gd name="T4" fmla="*/ 2147483647 w 217"/>
                <a:gd name="T5" fmla="*/ 2147483647 h 107"/>
                <a:gd name="T6" fmla="*/ 2147483647 w 217"/>
                <a:gd name="T7" fmla="*/ 2147483647 h 107"/>
                <a:gd name="T8" fmla="*/ 0 w 217"/>
                <a:gd name="T9" fmla="*/ 2147483647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107">
                  <a:moveTo>
                    <a:pt x="0" y="53"/>
                  </a:moveTo>
                  <a:lnTo>
                    <a:pt x="15" y="0"/>
                  </a:lnTo>
                  <a:lnTo>
                    <a:pt x="217" y="54"/>
                  </a:lnTo>
                  <a:lnTo>
                    <a:pt x="205" y="107"/>
                  </a:lnTo>
                  <a:lnTo>
                    <a:pt x="0" y="53"/>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49" name="Rectangle 23"/>
            <p:cNvSpPr>
              <a:spLocks noChangeArrowheads="1"/>
            </p:cNvSpPr>
            <p:nvPr/>
          </p:nvSpPr>
          <p:spPr bwMode="auto">
            <a:xfrm>
              <a:off x="3700689" y="4204384"/>
              <a:ext cx="397932" cy="99955"/>
            </a:xfrm>
            <a:prstGeom prst="rect">
              <a:avLst/>
            </a:prstGeom>
            <a:solidFill>
              <a:srgbClr val="8882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solidFill>
                  <a:schemeClr val="tx1">
                    <a:lumMod val="50000"/>
                    <a:lumOff val="50000"/>
                  </a:schemeClr>
                </a:solidFill>
                <a:ea typeface="+mn-ea"/>
                <a:cs typeface="+mn-ea"/>
              </a:endParaRPr>
            </a:p>
          </p:txBody>
        </p:sp>
        <p:sp>
          <p:nvSpPr>
            <p:cNvPr id="7250" name="Freeform 24"/>
            <p:cNvSpPr>
              <a:spLocks/>
            </p:cNvSpPr>
            <p:nvPr/>
          </p:nvSpPr>
          <p:spPr bwMode="auto">
            <a:xfrm>
              <a:off x="3668628" y="3959212"/>
              <a:ext cx="409248" cy="203681"/>
            </a:xfrm>
            <a:custGeom>
              <a:avLst/>
              <a:gdLst>
                <a:gd name="T0" fmla="*/ 2147483647 w 217"/>
                <a:gd name="T1" fmla="*/ 2147483647 h 108"/>
                <a:gd name="T2" fmla="*/ 0 w 217"/>
                <a:gd name="T3" fmla="*/ 2147483647 h 108"/>
                <a:gd name="T4" fmla="*/ 2147483647 w 217"/>
                <a:gd name="T5" fmla="*/ 0 h 108"/>
                <a:gd name="T6" fmla="*/ 2147483647 w 217"/>
                <a:gd name="T7" fmla="*/ 2147483647 h 108"/>
                <a:gd name="T8" fmla="*/ 2147483647 w 217"/>
                <a:gd name="T9" fmla="*/ 2147483647 h 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108">
                  <a:moveTo>
                    <a:pt x="15" y="108"/>
                  </a:moveTo>
                  <a:lnTo>
                    <a:pt x="0" y="55"/>
                  </a:lnTo>
                  <a:lnTo>
                    <a:pt x="203" y="0"/>
                  </a:lnTo>
                  <a:lnTo>
                    <a:pt x="217" y="53"/>
                  </a:lnTo>
                  <a:lnTo>
                    <a:pt x="15" y="108"/>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51" name="Freeform 25"/>
            <p:cNvSpPr>
              <a:spLocks/>
            </p:cNvSpPr>
            <p:nvPr/>
          </p:nvSpPr>
          <p:spPr bwMode="auto">
            <a:xfrm>
              <a:off x="3600734" y="3736672"/>
              <a:ext cx="396047" cy="288549"/>
            </a:xfrm>
            <a:custGeom>
              <a:avLst/>
              <a:gdLst>
                <a:gd name="T0" fmla="*/ 2147483647 w 210"/>
                <a:gd name="T1" fmla="*/ 2147483647 h 153"/>
                <a:gd name="T2" fmla="*/ 0 w 210"/>
                <a:gd name="T3" fmla="*/ 2147483647 h 153"/>
                <a:gd name="T4" fmla="*/ 2147483647 w 210"/>
                <a:gd name="T5" fmla="*/ 0 h 153"/>
                <a:gd name="T6" fmla="*/ 2147483647 w 210"/>
                <a:gd name="T7" fmla="*/ 2147483647 h 153"/>
                <a:gd name="T8" fmla="*/ 2147483647 w 210"/>
                <a:gd name="T9" fmla="*/ 2147483647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53">
                  <a:moveTo>
                    <a:pt x="27" y="153"/>
                  </a:moveTo>
                  <a:lnTo>
                    <a:pt x="0" y="106"/>
                  </a:lnTo>
                  <a:lnTo>
                    <a:pt x="182" y="0"/>
                  </a:lnTo>
                  <a:lnTo>
                    <a:pt x="210" y="47"/>
                  </a:lnTo>
                  <a:lnTo>
                    <a:pt x="27" y="153"/>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52" name="Freeform 26"/>
            <p:cNvSpPr>
              <a:spLocks/>
            </p:cNvSpPr>
            <p:nvPr/>
          </p:nvSpPr>
          <p:spPr bwMode="auto">
            <a:xfrm>
              <a:off x="3504551" y="3549963"/>
              <a:ext cx="350785" cy="350785"/>
            </a:xfrm>
            <a:custGeom>
              <a:avLst/>
              <a:gdLst>
                <a:gd name="T0" fmla="*/ 2147483647 w 186"/>
                <a:gd name="T1" fmla="*/ 2147483647 h 186"/>
                <a:gd name="T2" fmla="*/ 0 w 186"/>
                <a:gd name="T3" fmla="*/ 2147483647 h 186"/>
                <a:gd name="T4" fmla="*/ 2147483647 w 186"/>
                <a:gd name="T5" fmla="*/ 0 h 186"/>
                <a:gd name="T6" fmla="*/ 2147483647 w 186"/>
                <a:gd name="T7" fmla="*/ 2147483647 h 186"/>
                <a:gd name="T8" fmla="*/ 2147483647 w 186"/>
                <a:gd name="T9" fmla="*/ 2147483647 h 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6" h="186">
                  <a:moveTo>
                    <a:pt x="38" y="186"/>
                  </a:moveTo>
                  <a:lnTo>
                    <a:pt x="0" y="148"/>
                  </a:lnTo>
                  <a:lnTo>
                    <a:pt x="147" y="0"/>
                  </a:lnTo>
                  <a:lnTo>
                    <a:pt x="186" y="39"/>
                  </a:lnTo>
                  <a:lnTo>
                    <a:pt x="38" y="186"/>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53" name="Freeform 27"/>
            <p:cNvSpPr>
              <a:spLocks/>
            </p:cNvSpPr>
            <p:nvPr/>
          </p:nvSpPr>
          <p:spPr bwMode="auto">
            <a:xfrm>
              <a:off x="3380080" y="3408518"/>
              <a:ext cx="288548" cy="396047"/>
            </a:xfrm>
            <a:custGeom>
              <a:avLst/>
              <a:gdLst>
                <a:gd name="T0" fmla="*/ 2147483647 w 153"/>
                <a:gd name="T1" fmla="*/ 2147483647 h 210"/>
                <a:gd name="T2" fmla="*/ 0 w 153"/>
                <a:gd name="T3" fmla="*/ 2147483647 h 210"/>
                <a:gd name="T4" fmla="*/ 2147483647 w 153"/>
                <a:gd name="T5" fmla="*/ 0 h 210"/>
                <a:gd name="T6" fmla="*/ 2147483647 w 153"/>
                <a:gd name="T7" fmla="*/ 2147483647 h 210"/>
                <a:gd name="T8" fmla="*/ 2147483647 w 153"/>
                <a:gd name="T9" fmla="*/ 2147483647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210">
                  <a:moveTo>
                    <a:pt x="47" y="210"/>
                  </a:moveTo>
                  <a:lnTo>
                    <a:pt x="0" y="183"/>
                  </a:lnTo>
                  <a:lnTo>
                    <a:pt x="106" y="0"/>
                  </a:lnTo>
                  <a:lnTo>
                    <a:pt x="153" y="28"/>
                  </a:lnTo>
                  <a:lnTo>
                    <a:pt x="47" y="21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54" name="Freeform 28"/>
            <p:cNvSpPr>
              <a:spLocks/>
            </p:cNvSpPr>
            <p:nvPr/>
          </p:nvSpPr>
          <p:spPr bwMode="auto">
            <a:xfrm>
              <a:off x="3242405" y="3327422"/>
              <a:ext cx="203681" cy="413021"/>
            </a:xfrm>
            <a:custGeom>
              <a:avLst/>
              <a:gdLst>
                <a:gd name="T0" fmla="*/ 2147483647 w 108"/>
                <a:gd name="T1" fmla="*/ 2147483647 h 219"/>
                <a:gd name="T2" fmla="*/ 0 w 108"/>
                <a:gd name="T3" fmla="*/ 2147483647 h 219"/>
                <a:gd name="T4" fmla="*/ 2147483647 w 108"/>
                <a:gd name="T5" fmla="*/ 0 h 219"/>
                <a:gd name="T6" fmla="*/ 2147483647 w 108"/>
                <a:gd name="T7" fmla="*/ 2147483647 h 219"/>
                <a:gd name="T8" fmla="*/ 2147483647 w 108"/>
                <a:gd name="T9" fmla="*/ 2147483647 h 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19">
                  <a:moveTo>
                    <a:pt x="53" y="219"/>
                  </a:moveTo>
                  <a:lnTo>
                    <a:pt x="0" y="204"/>
                  </a:lnTo>
                  <a:lnTo>
                    <a:pt x="55" y="0"/>
                  </a:lnTo>
                  <a:lnTo>
                    <a:pt x="108" y="14"/>
                  </a:lnTo>
                  <a:lnTo>
                    <a:pt x="53" y="219"/>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grpSp>
      <p:grpSp>
        <p:nvGrpSpPr>
          <p:cNvPr id="29" name="组合 28"/>
          <p:cNvGrpSpPr>
            <a:grpSpLocks/>
          </p:cNvGrpSpPr>
          <p:nvPr/>
        </p:nvGrpSpPr>
        <p:grpSpPr bwMode="auto">
          <a:xfrm>
            <a:off x="5196006" y="3309938"/>
            <a:ext cx="1890466" cy="1892300"/>
            <a:chOff x="5195354" y="3310449"/>
            <a:chExt cx="1891597" cy="1891596"/>
          </a:xfrm>
        </p:grpSpPr>
        <p:sp>
          <p:nvSpPr>
            <p:cNvPr id="7207" name="Rectangle 30"/>
            <p:cNvSpPr>
              <a:spLocks noChangeArrowheads="1"/>
            </p:cNvSpPr>
            <p:nvPr/>
          </p:nvSpPr>
          <p:spPr bwMode="auto">
            <a:xfrm>
              <a:off x="6085517" y="3310449"/>
              <a:ext cx="103726" cy="39793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sz="1600">
                <a:solidFill>
                  <a:schemeClr val="tx1">
                    <a:lumMod val="50000"/>
                    <a:lumOff val="50000"/>
                  </a:schemeClr>
                </a:solidFill>
                <a:ea typeface="+mn-ea"/>
                <a:cs typeface="+mn-ea"/>
              </a:endParaRPr>
            </a:p>
          </p:txBody>
        </p:sp>
        <p:sp>
          <p:nvSpPr>
            <p:cNvPr id="7208" name="Freeform 31"/>
            <p:cNvSpPr>
              <a:spLocks/>
            </p:cNvSpPr>
            <p:nvPr/>
          </p:nvSpPr>
          <p:spPr bwMode="auto">
            <a:xfrm>
              <a:off x="5842232" y="3329309"/>
              <a:ext cx="201795" cy="411135"/>
            </a:xfrm>
            <a:custGeom>
              <a:avLst/>
              <a:gdLst>
                <a:gd name="T0" fmla="*/ 2147483647 w 107"/>
                <a:gd name="T1" fmla="*/ 2147483647 h 218"/>
                <a:gd name="T2" fmla="*/ 2147483647 w 107"/>
                <a:gd name="T3" fmla="*/ 2147483647 h 218"/>
                <a:gd name="T4" fmla="*/ 0 w 107"/>
                <a:gd name="T5" fmla="*/ 2147483647 h 218"/>
                <a:gd name="T6" fmla="*/ 2147483647 w 107"/>
                <a:gd name="T7" fmla="*/ 0 h 218"/>
                <a:gd name="T8" fmla="*/ 2147483647 w 107"/>
                <a:gd name="T9" fmla="*/ 2147483647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18">
                  <a:moveTo>
                    <a:pt x="107" y="203"/>
                  </a:moveTo>
                  <a:lnTo>
                    <a:pt x="54" y="218"/>
                  </a:lnTo>
                  <a:lnTo>
                    <a:pt x="0" y="15"/>
                  </a:lnTo>
                  <a:lnTo>
                    <a:pt x="53" y="0"/>
                  </a:lnTo>
                  <a:lnTo>
                    <a:pt x="107" y="203"/>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09" name="Freeform 32"/>
            <p:cNvSpPr>
              <a:spLocks/>
            </p:cNvSpPr>
            <p:nvPr/>
          </p:nvSpPr>
          <p:spPr bwMode="auto">
            <a:xfrm>
              <a:off x="5621576" y="3412290"/>
              <a:ext cx="284776" cy="396047"/>
            </a:xfrm>
            <a:custGeom>
              <a:avLst/>
              <a:gdLst>
                <a:gd name="T0" fmla="*/ 2147483647 w 151"/>
                <a:gd name="T1" fmla="*/ 2147483647 h 210"/>
                <a:gd name="T2" fmla="*/ 2147483647 w 151"/>
                <a:gd name="T3" fmla="*/ 2147483647 h 210"/>
                <a:gd name="T4" fmla="*/ 0 w 151"/>
                <a:gd name="T5" fmla="*/ 2147483647 h 210"/>
                <a:gd name="T6" fmla="*/ 2147483647 w 151"/>
                <a:gd name="T7" fmla="*/ 0 h 210"/>
                <a:gd name="T8" fmla="*/ 2147483647 w 151"/>
                <a:gd name="T9" fmla="*/ 2147483647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 h="210">
                  <a:moveTo>
                    <a:pt x="151" y="183"/>
                  </a:moveTo>
                  <a:lnTo>
                    <a:pt x="104" y="210"/>
                  </a:lnTo>
                  <a:lnTo>
                    <a:pt x="0" y="28"/>
                  </a:lnTo>
                  <a:lnTo>
                    <a:pt x="46" y="0"/>
                  </a:lnTo>
                  <a:lnTo>
                    <a:pt x="151" y="183"/>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10" name="Freeform 33"/>
            <p:cNvSpPr>
              <a:spLocks/>
            </p:cNvSpPr>
            <p:nvPr/>
          </p:nvSpPr>
          <p:spPr bwMode="auto">
            <a:xfrm>
              <a:off x="5432982" y="3553735"/>
              <a:ext cx="354556" cy="350785"/>
            </a:xfrm>
            <a:custGeom>
              <a:avLst/>
              <a:gdLst>
                <a:gd name="T0" fmla="*/ 2147483647 w 188"/>
                <a:gd name="T1" fmla="*/ 2147483647 h 186"/>
                <a:gd name="T2" fmla="*/ 2147483647 w 188"/>
                <a:gd name="T3" fmla="*/ 2147483647 h 186"/>
                <a:gd name="T4" fmla="*/ 0 w 188"/>
                <a:gd name="T5" fmla="*/ 2147483647 h 186"/>
                <a:gd name="T6" fmla="*/ 2147483647 w 188"/>
                <a:gd name="T7" fmla="*/ 0 h 186"/>
                <a:gd name="T8" fmla="*/ 2147483647 w 188"/>
                <a:gd name="T9" fmla="*/ 2147483647 h 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6">
                  <a:moveTo>
                    <a:pt x="188" y="148"/>
                  </a:moveTo>
                  <a:lnTo>
                    <a:pt x="149" y="186"/>
                  </a:lnTo>
                  <a:lnTo>
                    <a:pt x="0" y="38"/>
                  </a:lnTo>
                  <a:lnTo>
                    <a:pt x="38" y="0"/>
                  </a:lnTo>
                  <a:lnTo>
                    <a:pt x="188" y="148"/>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11" name="Freeform 34"/>
            <p:cNvSpPr>
              <a:spLocks/>
            </p:cNvSpPr>
            <p:nvPr/>
          </p:nvSpPr>
          <p:spPr bwMode="auto">
            <a:xfrm>
              <a:off x="5295309" y="3740443"/>
              <a:ext cx="394161" cy="288549"/>
            </a:xfrm>
            <a:custGeom>
              <a:avLst/>
              <a:gdLst>
                <a:gd name="T0" fmla="*/ 2147483647 w 209"/>
                <a:gd name="T1" fmla="*/ 2147483647 h 153"/>
                <a:gd name="T2" fmla="*/ 2147483647 w 209"/>
                <a:gd name="T3" fmla="*/ 2147483647 h 153"/>
                <a:gd name="T4" fmla="*/ 0 w 209"/>
                <a:gd name="T5" fmla="*/ 2147483647 h 153"/>
                <a:gd name="T6" fmla="*/ 2147483647 w 209"/>
                <a:gd name="T7" fmla="*/ 0 h 153"/>
                <a:gd name="T8" fmla="*/ 2147483647 w 209"/>
                <a:gd name="T9" fmla="*/ 2147483647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153">
                  <a:moveTo>
                    <a:pt x="209" y="105"/>
                  </a:moveTo>
                  <a:lnTo>
                    <a:pt x="182" y="153"/>
                  </a:lnTo>
                  <a:lnTo>
                    <a:pt x="0" y="47"/>
                  </a:lnTo>
                  <a:lnTo>
                    <a:pt x="27" y="0"/>
                  </a:lnTo>
                  <a:lnTo>
                    <a:pt x="209" y="105"/>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12" name="Freeform 35"/>
            <p:cNvSpPr>
              <a:spLocks/>
            </p:cNvSpPr>
            <p:nvPr/>
          </p:nvSpPr>
          <p:spPr bwMode="auto">
            <a:xfrm>
              <a:off x="5212328" y="3962984"/>
              <a:ext cx="409248" cy="203681"/>
            </a:xfrm>
            <a:custGeom>
              <a:avLst/>
              <a:gdLst>
                <a:gd name="T0" fmla="*/ 2147483647 w 217"/>
                <a:gd name="T1" fmla="*/ 2147483647 h 108"/>
                <a:gd name="T2" fmla="*/ 2147483647 w 217"/>
                <a:gd name="T3" fmla="*/ 2147483647 h 108"/>
                <a:gd name="T4" fmla="*/ 0 w 217"/>
                <a:gd name="T5" fmla="*/ 2147483647 h 108"/>
                <a:gd name="T6" fmla="*/ 2147483647 w 217"/>
                <a:gd name="T7" fmla="*/ 0 h 108"/>
                <a:gd name="T8" fmla="*/ 2147483647 w 217"/>
                <a:gd name="T9" fmla="*/ 2147483647 h 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108">
                  <a:moveTo>
                    <a:pt x="217" y="55"/>
                  </a:moveTo>
                  <a:lnTo>
                    <a:pt x="202" y="108"/>
                  </a:lnTo>
                  <a:lnTo>
                    <a:pt x="0" y="53"/>
                  </a:lnTo>
                  <a:lnTo>
                    <a:pt x="14" y="0"/>
                  </a:lnTo>
                  <a:lnTo>
                    <a:pt x="217" y="55"/>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13" name="Rectangle 36"/>
            <p:cNvSpPr>
              <a:spLocks noChangeArrowheads="1"/>
            </p:cNvSpPr>
            <p:nvPr/>
          </p:nvSpPr>
          <p:spPr bwMode="auto">
            <a:xfrm>
              <a:off x="5195354" y="4208156"/>
              <a:ext cx="396047" cy="101841"/>
            </a:xfrm>
            <a:prstGeom prst="rect">
              <a:avLst/>
            </a:prstGeom>
            <a:solidFill>
              <a:srgbClr val="8882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solidFill>
                  <a:schemeClr val="tx1">
                    <a:lumMod val="50000"/>
                    <a:lumOff val="50000"/>
                  </a:schemeClr>
                </a:solidFill>
                <a:ea typeface="+mn-ea"/>
                <a:cs typeface="+mn-ea"/>
              </a:endParaRPr>
            </a:p>
          </p:txBody>
        </p:sp>
        <p:sp>
          <p:nvSpPr>
            <p:cNvPr id="7214" name="Freeform 37"/>
            <p:cNvSpPr>
              <a:spLocks/>
            </p:cNvSpPr>
            <p:nvPr/>
          </p:nvSpPr>
          <p:spPr bwMode="auto">
            <a:xfrm>
              <a:off x="5212328" y="4351488"/>
              <a:ext cx="413020" cy="199910"/>
            </a:xfrm>
            <a:custGeom>
              <a:avLst/>
              <a:gdLst>
                <a:gd name="T0" fmla="*/ 2147483647 w 219"/>
                <a:gd name="T1" fmla="*/ 0 h 106"/>
                <a:gd name="T2" fmla="*/ 2147483647 w 219"/>
                <a:gd name="T3" fmla="*/ 2147483647 h 106"/>
                <a:gd name="T4" fmla="*/ 2147483647 w 219"/>
                <a:gd name="T5" fmla="*/ 2147483647 h 106"/>
                <a:gd name="T6" fmla="*/ 0 w 219"/>
                <a:gd name="T7" fmla="*/ 2147483647 h 106"/>
                <a:gd name="T8" fmla="*/ 2147483647 w 219"/>
                <a:gd name="T9" fmla="*/ 0 h 1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9" h="106">
                  <a:moveTo>
                    <a:pt x="204" y="0"/>
                  </a:moveTo>
                  <a:lnTo>
                    <a:pt x="219" y="51"/>
                  </a:lnTo>
                  <a:lnTo>
                    <a:pt x="14" y="106"/>
                  </a:lnTo>
                  <a:lnTo>
                    <a:pt x="0" y="55"/>
                  </a:lnTo>
                  <a:lnTo>
                    <a:pt x="204" y="0"/>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15" name="Freeform 38"/>
            <p:cNvSpPr>
              <a:spLocks/>
            </p:cNvSpPr>
            <p:nvPr/>
          </p:nvSpPr>
          <p:spPr bwMode="auto">
            <a:xfrm>
              <a:off x="5295309" y="4489161"/>
              <a:ext cx="394161" cy="286663"/>
            </a:xfrm>
            <a:custGeom>
              <a:avLst/>
              <a:gdLst>
                <a:gd name="T0" fmla="*/ 2147483647 w 209"/>
                <a:gd name="T1" fmla="*/ 0 h 152"/>
                <a:gd name="T2" fmla="*/ 2147483647 w 209"/>
                <a:gd name="T3" fmla="*/ 2147483647 h 152"/>
                <a:gd name="T4" fmla="*/ 2147483647 w 209"/>
                <a:gd name="T5" fmla="*/ 2147483647 h 152"/>
                <a:gd name="T6" fmla="*/ 0 w 209"/>
                <a:gd name="T7" fmla="*/ 2147483647 h 152"/>
                <a:gd name="T8" fmla="*/ 2147483647 w 209"/>
                <a:gd name="T9" fmla="*/ 0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152">
                  <a:moveTo>
                    <a:pt x="182" y="0"/>
                  </a:moveTo>
                  <a:lnTo>
                    <a:pt x="209" y="46"/>
                  </a:lnTo>
                  <a:lnTo>
                    <a:pt x="27" y="152"/>
                  </a:lnTo>
                  <a:lnTo>
                    <a:pt x="0" y="104"/>
                  </a:lnTo>
                  <a:lnTo>
                    <a:pt x="182" y="0"/>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16" name="Freeform 39"/>
            <p:cNvSpPr>
              <a:spLocks/>
            </p:cNvSpPr>
            <p:nvPr/>
          </p:nvSpPr>
          <p:spPr bwMode="auto">
            <a:xfrm>
              <a:off x="5434869" y="4609861"/>
              <a:ext cx="354556" cy="354556"/>
            </a:xfrm>
            <a:custGeom>
              <a:avLst/>
              <a:gdLst>
                <a:gd name="T0" fmla="*/ 2147483647 w 188"/>
                <a:gd name="T1" fmla="*/ 0 h 188"/>
                <a:gd name="T2" fmla="*/ 2147483647 w 188"/>
                <a:gd name="T3" fmla="*/ 2147483647 h 188"/>
                <a:gd name="T4" fmla="*/ 2147483647 w 188"/>
                <a:gd name="T5" fmla="*/ 2147483647 h 188"/>
                <a:gd name="T6" fmla="*/ 0 w 188"/>
                <a:gd name="T7" fmla="*/ 2147483647 h 188"/>
                <a:gd name="T8" fmla="*/ 2147483647 w 188"/>
                <a:gd name="T9" fmla="*/ 0 h 1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8">
                  <a:moveTo>
                    <a:pt x="150" y="0"/>
                  </a:moveTo>
                  <a:lnTo>
                    <a:pt x="188" y="38"/>
                  </a:lnTo>
                  <a:lnTo>
                    <a:pt x="39" y="188"/>
                  </a:lnTo>
                  <a:lnTo>
                    <a:pt x="0" y="150"/>
                  </a:lnTo>
                  <a:lnTo>
                    <a:pt x="150" y="0"/>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17" name="Freeform 40"/>
            <p:cNvSpPr>
              <a:spLocks/>
            </p:cNvSpPr>
            <p:nvPr/>
          </p:nvSpPr>
          <p:spPr bwMode="auto">
            <a:xfrm>
              <a:off x="5625348" y="4706044"/>
              <a:ext cx="284776" cy="396047"/>
            </a:xfrm>
            <a:custGeom>
              <a:avLst/>
              <a:gdLst>
                <a:gd name="T0" fmla="*/ 2147483647 w 151"/>
                <a:gd name="T1" fmla="*/ 0 h 210"/>
                <a:gd name="T2" fmla="*/ 2147483647 w 151"/>
                <a:gd name="T3" fmla="*/ 2147483647 h 210"/>
                <a:gd name="T4" fmla="*/ 2147483647 w 151"/>
                <a:gd name="T5" fmla="*/ 2147483647 h 210"/>
                <a:gd name="T6" fmla="*/ 0 w 151"/>
                <a:gd name="T7" fmla="*/ 2147483647 h 210"/>
                <a:gd name="T8" fmla="*/ 2147483647 w 151"/>
                <a:gd name="T9" fmla="*/ 0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 h="210">
                  <a:moveTo>
                    <a:pt x="104" y="0"/>
                  </a:moveTo>
                  <a:lnTo>
                    <a:pt x="151" y="28"/>
                  </a:lnTo>
                  <a:lnTo>
                    <a:pt x="47" y="210"/>
                  </a:lnTo>
                  <a:lnTo>
                    <a:pt x="0" y="183"/>
                  </a:lnTo>
                  <a:lnTo>
                    <a:pt x="104" y="0"/>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18" name="Freeform 41"/>
            <p:cNvSpPr>
              <a:spLocks/>
            </p:cNvSpPr>
            <p:nvPr/>
          </p:nvSpPr>
          <p:spPr bwMode="auto">
            <a:xfrm>
              <a:off x="5847889" y="4775823"/>
              <a:ext cx="199910" cy="409249"/>
            </a:xfrm>
            <a:custGeom>
              <a:avLst/>
              <a:gdLst>
                <a:gd name="T0" fmla="*/ 2147483647 w 106"/>
                <a:gd name="T1" fmla="*/ 0 h 217"/>
                <a:gd name="T2" fmla="*/ 2147483647 w 106"/>
                <a:gd name="T3" fmla="*/ 2147483647 h 217"/>
                <a:gd name="T4" fmla="*/ 2147483647 w 106"/>
                <a:gd name="T5" fmla="*/ 2147483647 h 217"/>
                <a:gd name="T6" fmla="*/ 0 w 106"/>
                <a:gd name="T7" fmla="*/ 2147483647 h 217"/>
                <a:gd name="T8" fmla="*/ 2147483647 w 106"/>
                <a:gd name="T9" fmla="*/ 0 h 2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 h="217">
                  <a:moveTo>
                    <a:pt x="55" y="0"/>
                  </a:moveTo>
                  <a:lnTo>
                    <a:pt x="106" y="12"/>
                  </a:lnTo>
                  <a:lnTo>
                    <a:pt x="51" y="217"/>
                  </a:lnTo>
                  <a:lnTo>
                    <a:pt x="0" y="202"/>
                  </a:lnTo>
                  <a:lnTo>
                    <a:pt x="55" y="0"/>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19" name="Rectangle 42"/>
            <p:cNvSpPr>
              <a:spLocks noChangeArrowheads="1"/>
            </p:cNvSpPr>
            <p:nvPr/>
          </p:nvSpPr>
          <p:spPr bwMode="auto">
            <a:xfrm>
              <a:off x="6089289" y="4805998"/>
              <a:ext cx="103726" cy="396047"/>
            </a:xfrm>
            <a:prstGeom prst="rect">
              <a:avLst/>
            </a:prstGeom>
            <a:solidFill>
              <a:srgbClr val="8882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solidFill>
                  <a:schemeClr val="tx1">
                    <a:lumMod val="50000"/>
                    <a:lumOff val="50000"/>
                  </a:schemeClr>
                </a:solidFill>
                <a:ea typeface="+mn-ea"/>
                <a:cs typeface="+mn-ea"/>
              </a:endParaRPr>
            </a:p>
          </p:txBody>
        </p:sp>
        <p:sp>
          <p:nvSpPr>
            <p:cNvPr id="7220" name="Freeform 43"/>
            <p:cNvSpPr>
              <a:spLocks/>
            </p:cNvSpPr>
            <p:nvPr/>
          </p:nvSpPr>
          <p:spPr bwMode="auto">
            <a:xfrm>
              <a:off x="6234507" y="4772051"/>
              <a:ext cx="201795" cy="413021"/>
            </a:xfrm>
            <a:custGeom>
              <a:avLst/>
              <a:gdLst>
                <a:gd name="T0" fmla="*/ 0 w 107"/>
                <a:gd name="T1" fmla="*/ 2147483647 h 219"/>
                <a:gd name="T2" fmla="*/ 2147483647 w 107"/>
                <a:gd name="T3" fmla="*/ 0 h 219"/>
                <a:gd name="T4" fmla="*/ 2147483647 w 107"/>
                <a:gd name="T5" fmla="*/ 2147483647 h 219"/>
                <a:gd name="T6" fmla="*/ 2147483647 w 107"/>
                <a:gd name="T7" fmla="*/ 2147483647 h 219"/>
                <a:gd name="T8" fmla="*/ 0 w 107"/>
                <a:gd name="T9" fmla="*/ 2147483647 h 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19">
                  <a:moveTo>
                    <a:pt x="0" y="14"/>
                  </a:moveTo>
                  <a:lnTo>
                    <a:pt x="53" y="0"/>
                  </a:lnTo>
                  <a:lnTo>
                    <a:pt x="107" y="204"/>
                  </a:lnTo>
                  <a:lnTo>
                    <a:pt x="54" y="219"/>
                  </a:lnTo>
                  <a:lnTo>
                    <a:pt x="0" y="14"/>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21" name="Freeform 44"/>
            <p:cNvSpPr>
              <a:spLocks/>
            </p:cNvSpPr>
            <p:nvPr/>
          </p:nvSpPr>
          <p:spPr bwMode="auto">
            <a:xfrm>
              <a:off x="6372180" y="4706044"/>
              <a:ext cx="288548" cy="392275"/>
            </a:xfrm>
            <a:custGeom>
              <a:avLst/>
              <a:gdLst>
                <a:gd name="T0" fmla="*/ 0 w 153"/>
                <a:gd name="T1" fmla="*/ 2147483647 h 208"/>
                <a:gd name="T2" fmla="*/ 2147483647 w 153"/>
                <a:gd name="T3" fmla="*/ 0 h 208"/>
                <a:gd name="T4" fmla="*/ 2147483647 w 153"/>
                <a:gd name="T5" fmla="*/ 2147483647 h 208"/>
                <a:gd name="T6" fmla="*/ 2147483647 w 153"/>
                <a:gd name="T7" fmla="*/ 2147483647 h 208"/>
                <a:gd name="T8" fmla="*/ 0 w 153"/>
                <a:gd name="T9" fmla="*/ 2147483647 h 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208">
                  <a:moveTo>
                    <a:pt x="0" y="28"/>
                  </a:moveTo>
                  <a:lnTo>
                    <a:pt x="47" y="0"/>
                  </a:lnTo>
                  <a:lnTo>
                    <a:pt x="153" y="183"/>
                  </a:lnTo>
                  <a:lnTo>
                    <a:pt x="105" y="208"/>
                  </a:lnTo>
                  <a:lnTo>
                    <a:pt x="0" y="28"/>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22" name="Freeform 45"/>
            <p:cNvSpPr>
              <a:spLocks/>
            </p:cNvSpPr>
            <p:nvPr/>
          </p:nvSpPr>
          <p:spPr bwMode="auto">
            <a:xfrm>
              <a:off x="6490995" y="4606089"/>
              <a:ext cx="354556" cy="354556"/>
            </a:xfrm>
            <a:custGeom>
              <a:avLst/>
              <a:gdLst>
                <a:gd name="T0" fmla="*/ 0 w 188"/>
                <a:gd name="T1" fmla="*/ 2147483647 h 188"/>
                <a:gd name="T2" fmla="*/ 2147483647 w 188"/>
                <a:gd name="T3" fmla="*/ 0 h 188"/>
                <a:gd name="T4" fmla="*/ 2147483647 w 188"/>
                <a:gd name="T5" fmla="*/ 2147483647 h 188"/>
                <a:gd name="T6" fmla="*/ 2147483647 w 188"/>
                <a:gd name="T7" fmla="*/ 2147483647 h 188"/>
                <a:gd name="T8" fmla="*/ 0 w 188"/>
                <a:gd name="T9" fmla="*/ 2147483647 h 1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8">
                  <a:moveTo>
                    <a:pt x="0" y="39"/>
                  </a:moveTo>
                  <a:lnTo>
                    <a:pt x="39" y="0"/>
                  </a:lnTo>
                  <a:lnTo>
                    <a:pt x="188" y="150"/>
                  </a:lnTo>
                  <a:lnTo>
                    <a:pt x="150" y="188"/>
                  </a:lnTo>
                  <a:lnTo>
                    <a:pt x="0" y="39"/>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23" name="Freeform 46"/>
            <p:cNvSpPr>
              <a:spLocks/>
            </p:cNvSpPr>
            <p:nvPr/>
          </p:nvSpPr>
          <p:spPr bwMode="auto">
            <a:xfrm>
              <a:off x="6590949" y="4483503"/>
              <a:ext cx="396047" cy="288549"/>
            </a:xfrm>
            <a:custGeom>
              <a:avLst/>
              <a:gdLst>
                <a:gd name="T0" fmla="*/ 0 w 210"/>
                <a:gd name="T1" fmla="*/ 2147483647 h 153"/>
                <a:gd name="T2" fmla="*/ 2147483647 w 210"/>
                <a:gd name="T3" fmla="*/ 0 h 153"/>
                <a:gd name="T4" fmla="*/ 2147483647 w 210"/>
                <a:gd name="T5" fmla="*/ 2147483647 h 153"/>
                <a:gd name="T6" fmla="*/ 2147483647 w 210"/>
                <a:gd name="T7" fmla="*/ 2147483647 h 153"/>
                <a:gd name="T8" fmla="*/ 0 w 210"/>
                <a:gd name="T9" fmla="*/ 2147483647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53">
                  <a:moveTo>
                    <a:pt x="0" y="47"/>
                  </a:moveTo>
                  <a:lnTo>
                    <a:pt x="28" y="0"/>
                  </a:lnTo>
                  <a:lnTo>
                    <a:pt x="210" y="105"/>
                  </a:lnTo>
                  <a:lnTo>
                    <a:pt x="183" y="153"/>
                  </a:lnTo>
                  <a:lnTo>
                    <a:pt x="0" y="47"/>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24" name="Freeform 47"/>
            <p:cNvSpPr>
              <a:spLocks/>
            </p:cNvSpPr>
            <p:nvPr/>
          </p:nvSpPr>
          <p:spPr bwMode="auto">
            <a:xfrm>
              <a:off x="6656957" y="4345829"/>
              <a:ext cx="409248" cy="201796"/>
            </a:xfrm>
            <a:custGeom>
              <a:avLst/>
              <a:gdLst>
                <a:gd name="T0" fmla="*/ 0 w 217"/>
                <a:gd name="T1" fmla="*/ 2147483647 h 107"/>
                <a:gd name="T2" fmla="*/ 2147483647 w 217"/>
                <a:gd name="T3" fmla="*/ 0 h 107"/>
                <a:gd name="T4" fmla="*/ 2147483647 w 217"/>
                <a:gd name="T5" fmla="*/ 2147483647 h 107"/>
                <a:gd name="T6" fmla="*/ 2147483647 w 217"/>
                <a:gd name="T7" fmla="*/ 2147483647 h 107"/>
                <a:gd name="T8" fmla="*/ 0 w 217"/>
                <a:gd name="T9" fmla="*/ 2147483647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107">
                  <a:moveTo>
                    <a:pt x="0" y="53"/>
                  </a:moveTo>
                  <a:lnTo>
                    <a:pt x="15" y="0"/>
                  </a:lnTo>
                  <a:lnTo>
                    <a:pt x="217" y="54"/>
                  </a:lnTo>
                  <a:lnTo>
                    <a:pt x="204" y="107"/>
                  </a:lnTo>
                  <a:lnTo>
                    <a:pt x="0" y="53"/>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25" name="Rectangle 48"/>
            <p:cNvSpPr>
              <a:spLocks noChangeArrowheads="1"/>
            </p:cNvSpPr>
            <p:nvPr/>
          </p:nvSpPr>
          <p:spPr bwMode="auto">
            <a:xfrm>
              <a:off x="6687132" y="4204384"/>
              <a:ext cx="399819" cy="99955"/>
            </a:xfrm>
            <a:prstGeom prst="rect">
              <a:avLst/>
            </a:prstGeom>
            <a:solidFill>
              <a:srgbClr val="8882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solidFill>
                  <a:schemeClr val="tx1">
                    <a:lumMod val="50000"/>
                    <a:lumOff val="50000"/>
                  </a:schemeClr>
                </a:solidFill>
                <a:ea typeface="+mn-ea"/>
                <a:cs typeface="+mn-ea"/>
              </a:endParaRPr>
            </a:p>
          </p:txBody>
        </p:sp>
        <p:sp>
          <p:nvSpPr>
            <p:cNvPr id="7226" name="Freeform 49"/>
            <p:cNvSpPr>
              <a:spLocks/>
            </p:cNvSpPr>
            <p:nvPr/>
          </p:nvSpPr>
          <p:spPr bwMode="auto">
            <a:xfrm>
              <a:off x="6656957" y="3959212"/>
              <a:ext cx="409248" cy="203681"/>
            </a:xfrm>
            <a:custGeom>
              <a:avLst/>
              <a:gdLst>
                <a:gd name="T0" fmla="*/ 2147483647 w 217"/>
                <a:gd name="T1" fmla="*/ 2147483647 h 108"/>
                <a:gd name="T2" fmla="*/ 0 w 217"/>
                <a:gd name="T3" fmla="*/ 2147483647 h 108"/>
                <a:gd name="T4" fmla="*/ 2147483647 w 217"/>
                <a:gd name="T5" fmla="*/ 0 h 108"/>
                <a:gd name="T6" fmla="*/ 2147483647 w 217"/>
                <a:gd name="T7" fmla="*/ 2147483647 h 108"/>
                <a:gd name="T8" fmla="*/ 2147483647 w 217"/>
                <a:gd name="T9" fmla="*/ 2147483647 h 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108">
                  <a:moveTo>
                    <a:pt x="13" y="108"/>
                  </a:moveTo>
                  <a:lnTo>
                    <a:pt x="0" y="55"/>
                  </a:lnTo>
                  <a:lnTo>
                    <a:pt x="202" y="0"/>
                  </a:lnTo>
                  <a:lnTo>
                    <a:pt x="217" y="53"/>
                  </a:lnTo>
                  <a:lnTo>
                    <a:pt x="13" y="108"/>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27" name="Freeform 50"/>
            <p:cNvSpPr>
              <a:spLocks/>
            </p:cNvSpPr>
            <p:nvPr/>
          </p:nvSpPr>
          <p:spPr bwMode="auto">
            <a:xfrm>
              <a:off x="6589063" y="3736672"/>
              <a:ext cx="394161" cy="288549"/>
            </a:xfrm>
            <a:custGeom>
              <a:avLst/>
              <a:gdLst>
                <a:gd name="T0" fmla="*/ 2147483647 w 209"/>
                <a:gd name="T1" fmla="*/ 2147483647 h 153"/>
                <a:gd name="T2" fmla="*/ 0 w 209"/>
                <a:gd name="T3" fmla="*/ 2147483647 h 153"/>
                <a:gd name="T4" fmla="*/ 2147483647 w 209"/>
                <a:gd name="T5" fmla="*/ 0 h 153"/>
                <a:gd name="T6" fmla="*/ 2147483647 w 209"/>
                <a:gd name="T7" fmla="*/ 2147483647 h 153"/>
                <a:gd name="T8" fmla="*/ 2147483647 w 209"/>
                <a:gd name="T9" fmla="*/ 2147483647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9" h="153">
                  <a:moveTo>
                    <a:pt x="27" y="153"/>
                  </a:moveTo>
                  <a:lnTo>
                    <a:pt x="0" y="106"/>
                  </a:lnTo>
                  <a:lnTo>
                    <a:pt x="182" y="0"/>
                  </a:lnTo>
                  <a:lnTo>
                    <a:pt x="209" y="47"/>
                  </a:lnTo>
                  <a:lnTo>
                    <a:pt x="27" y="15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28" name="Freeform 51"/>
            <p:cNvSpPr>
              <a:spLocks/>
            </p:cNvSpPr>
            <p:nvPr/>
          </p:nvSpPr>
          <p:spPr bwMode="auto">
            <a:xfrm>
              <a:off x="6489108" y="3549963"/>
              <a:ext cx="352670" cy="350785"/>
            </a:xfrm>
            <a:custGeom>
              <a:avLst/>
              <a:gdLst>
                <a:gd name="T0" fmla="*/ 2147483647 w 187"/>
                <a:gd name="T1" fmla="*/ 2147483647 h 186"/>
                <a:gd name="T2" fmla="*/ 0 w 187"/>
                <a:gd name="T3" fmla="*/ 2147483647 h 186"/>
                <a:gd name="T4" fmla="*/ 2147483647 w 187"/>
                <a:gd name="T5" fmla="*/ 0 h 186"/>
                <a:gd name="T6" fmla="*/ 2147483647 w 187"/>
                <a:gd name="T7" fmla="*/ 2147483647 h 186"/>
                <a:gd name="T8" fmla="*/ 2147483647 w 187"/>
                <a:gd name="T9" fmla="*/ 2147483647 h 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7" h="186">
                  <a:moveTo>
                    <a:pt x="40" y="186"/>
                  </a:moveTo>
                  <a:lnTo>
                    <a:pt x="0" y="148"/>
                  </a:lnTo>
                  <a:lnTo>
                    <a:pt x="149" y="0"/>
                  </a:lnTo>
                  <a:lnTo>
                    <a:pt x="187" y="39"/>
                  </a:lnTo>
                  <a:lnTo>
                    <a:pt x="40" y="186"/>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29" name="Freeform 52"/>
            <p:cNvSpPr>
              <a:spLocks/>
            </p:cNvSpPr>
            <p:nvPr/>
          </p:nvSpPr>
          <p:spPr bwMode="auto">
            <a:xfrm>
              <a:off x="6368408" y="3408518"/>
              <a:ext cx="284776" cy="396047"/>
            </a:xfrm>
            <a:custGeom>
              <a:avLst/>
              <a:gdLst>
                <a:gd name="T0" fmla="*/ 2147483647 w 151"/>
                <a:gd name="T1" fmla="*/ 2147483647 h 210"/>
                <a:gd name="T2" fmla="*/ 0 w 151"/>
                <a:gd name="T3" fmla="*/ 2147483647 h 210"/>
                <a:gd name="T4" fmla="*/ 2147483647 w 151"/>
                <a:gd name="T5" fmla="*/ 0 h 210"/>
                <a:gd name="T6" fmla="*/ 2147483647 w 151"/>
                <a:gd name="T7" fmla="*/ 2147483647 h 210"/>
                <a:gd name="T8" fmla="*/ 2147483647 w 151"/>
                <a:gd name="T9" fmla="*/ 2147483647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 h="210">
                  <a:moveTo>
                    <a:pt x="47" y="210"/>
                  </a:moveTo>
                  <a:lnTo>
                    <a:pt x="0" y="183"/>
                  </a:lnTo>
                  <a:lnTo>
                    <a:pt x="106" y="0"/>
                  </a:lnTo>
                  <a:lnTo>
                    <a:pt x="151" y="28"/>
                  </a:lnTo>
                  <a:lnTo>
                    <a:pt x="47" y="21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230" name="Freeform 53"/>
            <p:cNvSpPr>
              <a:spLocks/>
            </p:cNvSpPr>
            <p:nvPr/>
          </p:nvSpPr>
          <p:spPr bwMode="auto">
            <a:xfrm>
              <a:off x="6230735" y="3327422"/>
              <a:ext cx="201795" cy="413021"/>
            </a:xfrm>
            <a:custGeom>
              <a:avLst/>
              <a:gdLst>
                <a:gd name="T0" fmla="*/ 2147483647 w 107"/>
                <a:gd name="T1" fmla="*/ 2147483647 h 219"/>
                <a:gd name="T2" fmla="*/ 0 w 107"/>
                <a:gd name="T3" fmla="*/ 2147483647 h 219"/>
                <a:gd name="T4" fmla="*/ 2147483647 w 107"/>
                <a:gd name="T5" fmla="*/ 0 h 219"/>
                <a:gd name="T6" fmla="*/ 2147483647 w 107"/>
                <a:gd name="T7" fmla="*/ 2147483647 h 219"/>
                <a:gd name="T8" fmla="*/ 2147483647 w 107"/>
                <a:gd name="T9" fmla="*/ 2147483647 h 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7" h="219">
                  <a:moveTo>
                    <a:pt x="53" y="219"/>
                  </a:moveTo>
                  <a:lnTo>
                    <a:pt x="0" y="204"/>
                  </a:lnTo>
                  <a:lnTo>
                    <a:pt x="55" y="0"/>
                  </a:lnTo>
                  <a:lnTo>
                    <a:pt x="107" y="14"/>
                  </a:lnTo>
                  <a:lnTo>
                    <a:pt x="53" y="219"/>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grpSp>
      <p:grpSp>
        <p:nvGrpSpPr>
          <p:cNvPr id="54" name="组合 53"/>
          <p:cNvGrpSpPr>
            <a:grpSpLocks/>
          </p:cNvGrpSpPr>
          <p:nvPr/>
        </p:nvGrpSpPr>
        <p:grpSpPr bwMode="auto">
          <a:xfrm>
            <a:off x="8181705" y="3309938"/>
            <a:ext cx="1895228" cy="1892300"/>
            <a:chOff x="8181797" y="3310449"/>
            <a:chExt cx="1895368" cy="1891596"/>
          </a:xfrm>
        </p:grpSpPr>
        <p:sp>
          <p:nvSpPr>
            <p:cNvPr id="7183" name="Rectangle 55"/>
            <p:cNvSpPr>
              <a:spLocks noChangeArrowheads="1"/>
            </p:cNvSpPr>
            <p:nvPr/>
          </p:nvSpPr>
          <p:spPr bwMode="auto">
            <a:xfrm>
              <a:off x="9075732" y="3310449"/>
              <a:ext cx="103726" cy="397934"/>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sz="1600">
                <a:solidFill>
                  <a:schemeClr val="tx1">
                    <a:lumMod val="50000"/>
                    <a:lumOff val="50000"/>
                  </a:schemeClr>
                </a:solidFill>
                <a:ea typeface="+mn-ea"/>
                <a:cs typeface="+mn-ea"/>
              </a:endParaRPr>
            </a:p>
          </p:txBody>
        </p:sp>
        <p:sp>
          <p:nvSpPr>
            <p:cNvPr id="7184" name="Freeform 56"/>
            <p:cNvSpPr>
              <a:spLocks/>
            </p:cNvSpPr>
            <p:nvPr/>
          </p:nvSpPr>
          <p:spPr bwMode="auto">
            <a:xfrm>
              <a:off x="8830560" y="3329309"/>
              <a:ext cx="203681" cy="411135"/>
            </a:xfrm>
            <a:custGeom>
              <a:avLst/>
              <a:gdLst>
                <a:gd name="T0" fmla="*/ 2147483647 w 108"/>
                <a:gd name="T1" fmla="*/ 2147483647 h 218"/>
                <a:gd name="T2" fmla="*/ 2147483647 w 108"/>
                <a:gd name="T3" fmla="*/ 2147483647 h 218"/>
                <a:gd name="T4" fmla="*/ 0 w 108"/>
                <a:gd name="T5" fmla="*/ 2147483647 h 218"/>
                <a:gd name="T6" fmla="*/ 2147483647 w 108"/>
                <a:gd name="T7" fmla="*/ 0 h 218"/>
                <a:gd name="T8" fmla="*/ 2147483647 w 108"/>
                <a:gd name="T9" fmla="*/ 2147483647 h 21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18">
                  <a:moveTo>
                    <a:pt x="108" y="203"/>
                  </a:moveTo>
                  <a:lnTo>
                    <a:pt x="55" y="218"/>
                  </a:lnTo>
                  <a:lnTo>
                    <a:pt x="0" y="15"/>
                  </a:lnTo>
                  <a:lnTo>
                    <a:pt x="53" y="0"/>
                  </a:lnTo>
                  <a:lnTo>
                    <a:pt x="108" y="203"/>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185" name="Freeform 57"/>
            <p:cNvSpPr>
              <a:spLocks/>
            </p:cNvSpPr>
            <p:nvPr/>
          </p:nvSpPr>
          <p:spPr bwMode="auto">
            <a:xfrm>
              <a:off x="8608019" y="3412290"/>
              <a:ext cx="288548" cy="396047"/>
            </a:xfrm>
            <a:custGeom>
              <a:avLst/>
              <a:gdLst>
                <a:gd name="T0" fmla="*/ 2147483647 w 153"/>
                <a:gd name="T1" fmla="*/ 2147483647 h 210"/>
                <a:gd name="T2" fmla="*/ 2147483647 w 153"/>
                <a:gd name="T3" fmla="*/ 2147483647 h 210"/>
                <a:gd name="T4" fmla="*/ 0 w 153"/>
                <a:gd name="T5" fmla="*/ 2147483647 h 210"/>
                <a:gd name="T6" fmla="*/ 2147483647 w 153"/>
                <a:gd name="T7" fmla="*/ 0 h 210"/>
                <a:gd name="T8" fmla="*/ 2147483647 w 153"/>
                <a:gd name="T9" fmla="*/ 2147483647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3" h="210">
                  <a:moveTo>
                    <a:pt x="153" y="183"/>
                  </a:moveTo>
                  <a:lnTo>
                    <a:pt x="106" y="210"/>
                  </a:lnTo>
                  <a:lnTo>
                    <a:pt x="0" y="28"/>
                  </a:lnTo>
                  <a:lnTo>
                    <a:pt x="47" y="0"/>
                  </a:lnTo>
                  <a:lnTo>
                    <a:pt x="153" y="183"/>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186" name="Freeform 58"/>
            <p:cNvSpPr>
              <a:spLocks/>
            </p:cNvSpPr>
            <p:nvPr/>
          </p:nvSpPr>
          <p:spPr bwMode="auto">
            <a:xfrm>
              <a:off x="8421311" y="3553735"/>
              <a:ext cx="354556" cy="350785"/>
            </a:xfrm>
            <a:custGeom>
              <a:avLst/>
              <a:gdLst>
                <a:gd name="T0" fmla="*/ 2147483647 w 188"/>
                <a:gd name="T1" fmla="*/ 2147483647 h 186"/>
                <a:gd name="T2" fmla="*/ 2147483647 w 188"/>
                <a:gd name="T3" fmla="*/ 2147483647 h 186"/>
                <a:gd name="T4" fmla="*/ 0 w 188"/>
                <a:gd name="T5" fmla="*/ 2147483647 h 186"/>
                <a:gd name="T6" fmla="*/ 2147483647 w 188"/>
                <a:gd name="T7" fmla="*/ 0 h 186"/>
                <a:gd name="T8" fmla="*/ 2147483647 w 188"/>
                <a:gd name="T9" fmla="*/ 2147483647 h 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6">
                  <a:moveTo>
                    <a:pt x="188" y="148"/>
                  </a:moveTo>
                  <a:lnTo>
                    <a:pt x="150" y="186"/>
                  </a:lnTo>
                  <a:lnTo>
                    <a:pt x="0" y="38"/>
                  </a:lnTo>
                  <a:lnTo>
                    <a:pt x="39" y="0"/>
                  </a:lnTo>
                  <a:lnTo>
                    <a:pt x="188" y="148"/>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187" name="Freeform 59"/>
            <p:cNvSpPr>
              <a:spLocks/>
            </p:cNvSpPr>
            <p:nvPr/>
          </p:nvSpPr>
          <p:spPr bwMode="auto">
            <a:xfrm>
              <a:off x="8283638" y="3740443"/>
              <a:ext cx="392275" cy="288549"/>
            </a:xfrm>
            <a:custGeom>
              <a:avLst/>
              <a:gdLst>
                <a:gd name="T0" fmla="*/ 2147483647 w 208"/>
                <a:gd name="T1" fmla="*/ 2147483647 h 153"/>
                <a:gd name="T2" fmla="*/ 2147483647 w 208"/>
                <a:gd name="T3" fmla="*/ 2147483647 h 153"/>
                <a:gd name="T4" fmla="*/ 0 w 208"/>
                <a:gd name="T5" fmla="*/ 2147483647 h 153"/>
                <a:gd name="T6" fmla="*/ 2147483647 w 208"/>
                <a:gd name="T7" fmla="*/ 0 h 153"/>
                <a:gd name="T8" fmla="*/ 2147483647 w 208"/>
                <a:gd name="T9" fmla="*/ 2147483647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53">
                  <a:moveTo>
                    <a:pt x="208" y="105"/>
                  </a:moveTo>
                  <a:lnTo>
                    <a:pt x="183" y="153"/>
                  </a:lnTo>
                  <a:lnTo>
                    <a:pt x="0" y="47"/>
                  </a:lnTo>
                  <a:lnTo>
                    <a:pt x="26" y="0"/>
                  </a:lnTo>
                  <a:lnTo>
                    <a:pt x="208" y="105"/>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188" name="Freeform 60"/>
            <p:cNvSpPr>
              <a:spLocks/>
            </p:cNvSpPr>
            <p:nvPr/>
          </p:nvSpPr>
          <p:spPr bwMode="auto">
            <a:xfrm>
              <a:off x="8202542" y="3962984"/>
              <a:ext cx="409248" cy="203681"/>
            </a:xfrm>
            <a:custGeom>
              <a:avLst/>
              <a:gdLst>
                <a:gd name="T0" fmla="*/ 2147483647 w 217"/>
                <a:gd name="T1" fmla="*/ 2147483647 h 108"/>
                <a:gd name="T2" fmla="*/ 2147483647 w 217"/>
                <a:gd name="T3" fmla="*/ 2147483647 h 108"/>
                <a:gd name="T4" fmla="*/ 0 w 217"/>
                <a:gd name="T5" fmla="*/ 2147483647 h 108"/>
                <a:gd name="T6" fmla="*/ 2147483647 w 217"/>
                <a:gd name="T7" fmla="*/ 0 h 108"/>
                <a:gd name="T8" fmla="*/ 2147483647 w 217"/>
                <a:gd name="T9" fmla="*/ 2147483647 h 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108">
                  <a:moveTo>
                    <a:pt x="217" y="55"/>
                  </a:moveTo>
                  <a:lnTo>
                    <a:pt x="202" y="108"/>
                  </a:lnTo>
                  <a:lnTo>
                    <a:pt x="0" y="53"/>
                  </a:lnTo>
                  <a:lnTo>
                    <a:pt x="14" y="0"/>
                  </a:lnTo>
                  <a:lnTo>
                    <a:pt x="217" y="55"/>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189" name="Rectangle 61"/>
            <p:cNvSpPr>
              <a:spLocks noChangeArrowheads="1"/>
            </p:cNvSpPr>
            <p:nvPr/>
          </p:nvSpPr>
          <p:spPr bwMode="auto">
            <a:xfrm>
              <a:off x="8181797" y="4208156"/>
              <a:ext cx="397932" cy="101841"/>
            </a:xfrm>
            <a:prstGeom prst="rect">
              <a:avLst/>
            </a:prstGeom>
            <a:solidFill>
              <a:srgbClr val="8882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solidFill>
                  <a:schemeClr val="tx1">
                    <a:lumMod val="50000"/>
                    <a:lumOff val="50000"/>
                  </a:schemeClr>
                </a:solidFill>
                <a:ea typeface="+mn-ea"/>
                <a:cs typeface="+mn-ea"/>
              </a:endParaRPr>
            </a:p>
          </p:txBody>
        </p:sp>
        <p:sp>
          <p:nvSpPr>
            <p:cNvPr id="7190" name="Freeform 62"/>
            <p:cNvSpPr>
              <a:spLocks/>
            </p:cNvSpPr>
            <p:nvPr/>
          </p:nvSpPr>
          <p:spPr bwMode="auto">
            <a:xfrm>
              <a:off x="8202542" y="4351488"/>
              <a:ext cx="409248" cy="199910"/>
            </a:xfrm>
            <a:custGeom>
              <a:avLst/>
              <a:gdLst>
                <a:gd name="T0" fmla="*/ 2147483647 w 217"/>
                <a:gd name="T1" fmla="*/ 0 h 106"/>
                <a:gd name="T2" fmla="*/ 2147483647 w 217"/>
                <a:gd name="T3" fmla="*/ 2147483647 h 106"/>
                <a:gd name="T4" fmla="*/ 2147483647 w 217"/>
                <a:gd name="T5" fmla="*/ 2147483647 h 106"/>
                <a:gd name="T6" fmla="*/ 0 w 217"/>
                <a:gd name="T7" fmla="*/ 2147483647 h 106"/>
                <a:gd name="T8" fmla="*/ 2147483647 w 217"/>
                <a:gd name="T9" fmla="*/ 0 h 10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106">
                  <a:moveTo>
                    <a:pt x="204" y="0"/>
                  </a:moveTo>
                  <a:lnTo>
                    <a:pt x="217" y="51"/>
                  </a:lnTo>
                  <a:lnTo>
                    <a:pt x="14" y="106"/>
                  </a:lnTo>
                  <a:lnTo>
                    <a:pt x="0" y="55"/>
                  </a:lnTo>
                  <a:lnTo>
                    <a:pt x="204" y="0"/>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191" name="Freeform 63"/>
            <p:cNvSpPr>
              <a:spLocks/>
            </p:cNvSpPr>
            <p:nvPr/>
          </p:nvSpPr>
          <p:spPr bwMode="auto">
            <a:xfrm>
              <a:off x="8283638" y="4489161"/>
              <a:ext cx="396047" cy="286663"/>
            </a:xfrm>
            <a:custGeom>
              <a:avLst/>
              <a:gdLst>
                <a:gd name="T0" fmla="*/ 2147483647 w 210"/>
                <a:gd name="T1" fmla="*/ 0 h 152"/>
                <a:gd name="T2" fmla="*/ 2147483647 w 210"/>
                <a:gd name="T3" fmla="*/ 2147483647 h 152"/>
                <a:gd name="T4" fmla="*/ 2147483647 w 210"/>
                <a:gd name="T5" fmla="*/ 2147483647 h 152"/>
                <a:gd name="T6" fmla="*/ 0 w 210"/>
                <a:gd name="T7" fmla="*/ 2147483647 h 152"/>
                <a:gd name="T8" fmla="*/ 2147483647 w 210"/>
                <a:gd name="T9" fmla="*/ 0 h 1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52">
                  <a:moveTo>
                    <a:pt x="183" y="0"/>
                  </a:moveTo>
                  <a:lnTo>
                    <a:pt x="210" y="46"/>
                  </a:lnTo>
                  <a:lnTo>
                    <a:pt x="28" y="152"/>
                  </a:lnTo>
                  <a:lnTo>
                    <a:pt x="0" y="104"/>
                  </a:lnTo>
                  <a:lnTo>
                    <a:pt x="183" y="0"/>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192" name="Freeform 64"/>
            <p:cNvSpPr>
              <a:spLocks/>
            </p:cNvSpPr>
            <p:nvPr/>
          </p:nvSpPr>
          <p:spPr bwMode="auto">
            <a:xfrm>
              <a:off x="8425083" y="4609861"/>
              <a:ext cx="354556" cy="354556"/>
            </a:xfrm>
            <a:custGeom>
              <a:avLst/>
              <a:gdLst>
                <a:gd name="T0" fmla="*/ 2147483647 w 188"/>
                <a:gd name="T1" fmla="*/ 0 h 188"/>
                <a:gd name="T2" fmla="*/ 2147483647 w 188"/>
                <a:gd name="T3" fmla="*/ 2147483647 h 188"/>
                <a:gd name="T4" fmla="*/ 2147483647 w 188"/>
                <a:gd name="T5" fmla="*/ 2147483647 h 188"/>
                <a:gd name="T6" fmla="*/ 0 w 188"/>
                <a:gd name="T7" fmla="*/ 2147483647 h 188"/>
                <a:gd name="T8" fmla="*/ 2147483647 w 188"/>
                <a:gd name="T9" fmla="*/ 0 h 1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8">
                  <a:moveTo>
                    <a:pt x="150" y="0"/>
                  </a:moveTo>
                  <a:lnTo>
                    <a:pt x="188" y="38"/>
                  </a:lnTo>
                  <a:lnTo>
                    <a:pt x="38" y="188"/>
                  </a:lnTo>
                  <a:lnTo>
                    <a:pt x="0" y="150"/>
                  </a:lnTo>
                  <a:lnTo>
                    <a:pt x="150" y="0"/>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193" name="Freeform 65"/>
            <p:cNvSpPr>
              <a:spLocks/>
            </p:cNvSpPr>
            <p:nvPr/>
          </p:nvSpPr>
          <p:spPr bwMode="auto">
            <a:xfrm>
              <a:off x="8615563" y="4706044"/>
              <a:ext cx="284776" cy="396047"/>
            </a:xfrm>
            <a:custGeom>
              <a:avLst/>
              <a:gdLst>
                <a:gd name="T0" fmla="*/ 2147483647 w 151"/>
                <a:gd name="T1" fmla="*/ 0 h 210"/>
                <a:gd name="T2" fmla="*/ 2147483647 w 151"/>
                <a:gd name="T3" fmla="*/ 2147483647 h 210"/>
                <a:gd name="T4" fmla="*/ 2147483647 w 151"/>
                <a:gd name="T5" fmla="*/ 2147483647 h 210"/>
                <a:gd name="T6" fmla="*/ 0 w 151"/>
                <a:gd name="T7" fmla="*/ 2147483647 h 210"/>
                <a:gd name="T8" fmla="*/ 2147483647 w 151"/>
                <a:gd name="T9" fmla="*/ 0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1" h="210">
                  <a:moveTo>
                    <a:pt x="103" y="0"/>
                  </a:moveTo>
                  <a:lnTo>
                    <a:pt x="151" y="28"/>
                  </a:lnTo>
                  <a:lnTo>
                    <a:pt x="45" y="210"/>
                  </a:lnTo>
                  <a:lnTo>
                    <a:pt x="0" y="183"/>
                  </a:lnTo>
                  <a:lnTo>
                    <a:pt x="103" y="0"/>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194" name="Freeform 66"/>
            <p:cNvSpPr>
              <a:spLocks/>
            </p:cNvSpPr>
            <p:nvPr/>
          </p:nvSpPr>
          <p:spPr bwMode="auto">
            <a:xfrm>
              <a:off x="8838104" y="4775823"/>
              <a:ext cx="199910" cy="409249"/>
            </a:xfrm>
            <a:custGeom>
              <a:avLst/>
              <a:gdLst>
                <a:gd name="T0" fmla="*/ 2147483647 w 106"/>
                <a:gd name="T1" fmla="*/ 0 h 217"/>
                <a:gd name="T2" fmla="*/ 2147483647 w 106"/>
                <a:gd name="T3" fmla="*/ 2147483647 h 217"/>
                <a:gd name="T4" fmla="*/ 2147483647 w 106"/>
                <a:gd name="T5" fmla="*/ 2147483647 h 217"/>
                <a:gd name="T6" fmla="*/ 0 w 106"/>
                <a:gd name="T7" fmla="*/ 2147483647 h 217"/>
                <a:gd name="T8" fmla="*/ 2147483647 w 106"/>
                <a:gd name="T9" fmla="*/ 0 h 21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6" h="217">
                  <a:moveTo>
                    <a:pt x="53" y="0"/>
                  </a:moveTo>
                  <a:lnTo>
                    <a:pt x="106" y="12"/>
                  </a:lnTo>
                  <a:lnTo>
                    <a:pt x="51" y="217"/>
                  </a:lnTo>
                  <a:lnTo>
                    <a:pt x="0" y="202"/>
                  </a:lnTo>
                  <a:lnTo>
                    <a:pt x="53" y="0"/>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195" name="Rectangle 67"/>
            <p:cNvSpPr>
              <a:spLocks noChangeArrowheads="1"/>
            </p:cNvSpPr>
            <p:nvPr/>
          </p:nvSpPr>
          <p:spPr bwMode="auto">
            <a:xfrm>
              <a:off x="9079504" y="4805998"/>
              <a:ext cx="101841" cy="396047"/>
            </a:xfrm>
            <a:prstGeom prst="rect">
              <a:avLst/>
            </a:prstGeom>
            <a:solidFill>
              <a:srgbClr val="88827C"/>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solidFill>
                  <a:schemeClr val="tx1">
                    <a:lumMod val="50000"/>
                    <a:lumOff val="50000"/>
                  </a:schemeClr>
                </a:solidFill>
                <a:ea typeface="+mn-ea"/>
                <a:cs typeface="+mn-ea"/>
              </a:endParaRPr>
            </a:p>
          </p:txBody>
        </p:sp>
        <p:sp>
          <p:nvSpPr>
            <p:cNvPr id="7196" name="Freeform 68"/>
            <p:cNvSpPr>
              <a:spLocks/>
            </p:cNvSpPr>
            <p:nvPr/>
          </p:nvSpPr>
          <p:spPr bwMode="auto">
            <a:xfrm>
              <a:off x="9222835" y="4772051"/>
              <a:ext cx="203681" cy="413021"/>
            </a:xfrm>
            <a:custGeom>
              <a:avLst/>
              <a:gdLst>
                <a:gd name="T0" fmla="*/ 0 w 108"/>
                <a:gd name="T1" fmla="*/ 2147483647 h 219"/>
                <a:gd name="T2" fmla="*/ 2147483647 w 108"/>
                <a:gd name="T3" fmla="*/ 0 h 219"/>
                <a:gd name="T4" fmla="*/ 2147483647 w 108"/>
                <a:gd name="T5" fmla="*/ 2147483647 h 219"/>
                <a:gd name="T6" fmla="*/ 2147483647 w 108"/>
                <a:gd name="T7" fmla="*/ 2147483647 h 219"/>
                <a:gd name="T8" fmla="*/ 0 w 108"/>
                <a:gd name="T9" fmla="*/ 2147483647 h 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8" h="219">
                  <a:moveTo>
                    <a:pt x="0" y="14"/>
                  </a:moveTo>
                  <a:lnTo>
                    <a:pt x="53" y="0"/>
                  </a:lnTo>
                  <a:lnTo>
                    <a:pt x="108" y="204"/>
                  </a:lnTo>
                  <a:lnTo>
                    <a:pt x="55" y="219"/>
                  </a:lnTo>
                  <a:lnTo>
                    <a:pt x="0" y="14"/>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197" name="Freeform 69"/>
            <p:cNvSpPr>
              <a:spLocks/>
            </p:cNvSpPr>
            <p:nvPr/>
          </p:nvSpPr>
          <p:spPr bwMode="auto">
            <a:xfrm>
              <a:off x="9360508" y="4706044"/>
              <a:ext cx="290435" cy="392275"/>
            </a:xfrm>
            <a:custGeom>
              <a:avLst/>
              <a:gdLst>
                <a:gd name="T0" fmla="*/ 0 w 154"/>
                <a:gd name="T1" fmla="*/ 2147483647 h 208"/>
                <a:gd name="T2" fmla="*/ 2147483647 w 154"/>
                <a:gd name="T3" fmla="*/ 0 h 208"/>
                <a:gd name="T4" fmla="*/ 2147483647 w 154"/>
                <a:gd name="T5" fmla="*/ 2147483647 h 208"/>
                <a:gd name="T6" fmla="*/ 2147483647 w 154"/>
                <a:gd name="T7" fmla="*/ 2147483647 h 208"/>
                <a:gd name="T8" fmla="*/ 0 w 154"/>
                <a:gd name="T9" fmla="*/ 2147483647 h 2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 h="208">
                  <a:moveTo>
                    <a:pt x="0" y="28"/>
                  </a:moveTo>
                  <a:lnTo>
                    <a:pt x="48" y="0"/>
                  </a:lnTo>
                  <a:lnTo>
                    <a:pt x="154" y="183"/>
                  </a:lnTo>
                  <a:lnTo>
                    <a:pt x="106" y="208"/>
                  </a:lnTo>
                  <a:lnTo>
                    <a:pt x="0" y="28"/>
                  </a:lnTo>
                  <a:close/>
                </a:path>
              </a:pathLst>
            </a:custGeom>
            <a:solidFill>
              <a:srgbClr val="88827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50000"/>
                    <a:lumOff val="50000"/>
                  </a:schemeClr>
                </a:solidFill>
                <a:cs typeface="+mn-ea"/>
              </a:endParaRPr>
            </a:p>
          </p:txBody>
        </p:sp>
        <p:sp>
          <p:nvSpPr>
            <p:cNvPr id="7198" name="Freeform 70"/>
            <p:cNvSpPr>
              <a:spLocks/>
            </p:cNvSpPr>
            <p:nvPr/>
          </p:nvSpPr>
          <p:spPr bwMode="auto">
            <a:xfrm>
              <a:off x="9481208" y="4606089"/>
              <a:ext cx="354556" cy="354556"/>
            </a:xfrm>
            <a:custGeom>
              <a:avLst/>
              <a:gdLst>
                <a:gd name="T0" fmla="*/ 0 w 188"/>
                <a:gd name="T1" fmla="*/ 2147483647 h 188"/>
                <a:gd name="T2" fmla="*/ 2147483647 w 188"/>
                <a:gd name="T3" fmla="*/ 0 h 188"/>
                <a:gd name="T4" fmla="*/ 2147483647 w 188"/>
                <a:gd name="T5" fmla="*/ 2147483647 h 188"/>
                <a:gd name="T6" fmla="*/ 2147483647 w 188"/>
                <a:gd name="T7" fmla="*/ 2147483647 h 188"/>
                <a:gd name="T8" fmla="*/ 0 w 188"/>
                <a:gd name="T9" fmla="*/ 2147483647 h 18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8">
                  <a:moveTo>
                    <a:pt x="0" y="39"/>
                  </a:moveTo>
                  <a:lnTo>
                    <a:pt x="38" y="0"/>
                  </a:lnTo>
                  <a:lnTo>
                    <a:pt x="188" y="150"/>
                  </a:lnTo>
                  <a:lnTo>
                    <a:pt x="150" y="188"/>
                  </a:lnTo>
                  <a:lnTo>
                    <a:pt x="0" y="39"/>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1">
                    <a:lumMod val="50000"/>
                    <a:lumOff val="50000"/>
                  </a:schemeClr>
                </a:solidFill>
                <a:cs typeface="+mn-ea"/>
              </a:endParaRPr>
            </a:p>
          </p:txBody>
        </p:sp>
        <p:sp>
          <p:nvSpPr>
            <p:cNvPr id="7199" name="Freeform 71"/>
            <p:cNvSpPr>
              <a:spLocks/>
            </p:cNvSpPr>
            <p:nvPr/>
          </p:nvSpPr>
          <p:spPr bwMode="auto">
            <a:xfrm>
              <a:off x="9477436" y="3549963"/>
              <a:ext cx="354556" cy="350785"/>
            </a:xfrm>
            <a:custGeom>
              <a:avLst/>
              <a:gdLst>
                <a:gd name="T0" fmla="*/ 2147483647 w 188"/>
                <a:gd name="T1" fmla="*/ 2147483647 h 186"/>
                <a:gd name="T2" fmla="*/ 0 w 188"/>
                <a:gd name="T3" fmla="*/ 2147483647 h 186"/>
                <a:gd name="T4" fmla="*/ 2147483647 w 188"/>
                <a:gd name="T5" fmla="*/ 0 h 186"/>
                <a:gd name="T6" fmla="*/ 2147483647 w 188"/>
                <a:gd name="T7" fmla="*/ 2147483647 h 186"/>
                <a:gd name="T8" fmla="*/ 2147483647 w 188"/>
                <a:gd name="T9" fmla="*/ 2147483647 h 186"/>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88" h="186">
                  <a:moveTo>
                    <a:pt x="39" y="186"/>
                  </a:moveTo>
                  <a:lnTo>
                    <a:pt x="0" y="148"/>
                  </a:lnTo>
                  <a:lnTo>
                    <a:pt x="150" y="0"/>
                  </a:lnTo>
                  <a:lnTo>
                    <a:pt x="188" y="39"/>
                  </a:lnTo>
                  <a:lnTo>
                    <a:pt x="39" y="186"/>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1">
                    <a:lumMod val="50000"/>
                    <a:lumOff val="50000"/>
                  </a:schemeClr>
                </a:solidFill>
                <a:cs typeface="+mn-ea"/>
              </a:endParaRPr>
            </a:p>
          </p:txBody>
        </p:sp>
        <p:sp>
          <p:nvSpPr>
            <p:cNvPr id="7200" name="Freeform 72"/>
            <p:cNvSpPr>
              <a:spLocks/>
            </p:cNvSpPr>
            <p:nvPr/>
          </p:nvSpPr>
          <p:spPr bwMode="auto">
            <a:xfrm>
              <a:off x="9356736" y="3408518"/>
              <a:ext cx="286663" cy="396047"/>
            </a:xfrm>
            <a:custGeom>
              <a:avLst/>
              <a:gdLst>
                <a:gd name="T0" fmla="*/ 2147483647 w 152"/>
                <a:gd name="T1" fmla="*/ 2147483647 h 210"/>
                <a:gd name="T2" fmla="*/ 0 w 152"/>
                <a:gd name="T3" fmla="*/ 2147483647 h 210"/>
                <a:gd name="T4" fmla="*/ 2147483647 w 152"/>
                <a:gd name="T5" fmla="*/ 0 h 210"/>
                <a:gd name="T6" fmla="*/ 2147483647 w 152"/>
                <a:gd name="T7" fmla="*/ 2147483647 h 210"/>
                <a:gd name="T8" fmla="*/ 2147483647 w 152"/>
                <a:gd name="T9" fmla="*/ 2147483647 h 21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2" h="210">
                  <a:moveTo>
                    <a:pt x="48" y="210"/>
                  </a:moveTo>
                  <a:lnTo>
                    <a:pt x="0" y="183"/>
                  </a:lnTo>
                  <a:lnTo>
                    <a:pt x="106" y="0"/>
                  </a:lnTo>
                  <a:lnTo>
                    <a:pt x="152" y="28"/>
                  </a:lnTo>
                  <a:lnTo>
                    <a:pt x="48" y="210"/>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1">
                    <a:lumMod val="50000"/>
                    <a:lumOff val="50000"/>
                  </a:schemeClr>
                </a:solidFill>
                <a:cs typeface="+mn-ea"/>
              </a:endParaRPr>
            </a:p>
          </p:txBody>
        </p:sp>
        <p:sp>
          <p:nvSpPr>
            <p:cNvPr id="7201" name="Freeform 73"/>
            <p:cNvSpPr>
              <a:spLocks/>
            </p:cNvSpPr>
            <p:nvPr/>
          </p:nvSpPr>
          <p:spPr bwMode="auto">
            <a:xfrm>
              <a:off x="9220949" y="3327422"/>
              <a:ext cx="198023" cy="413021"/>
            </a:xfrm>
            <a:custGeom>
              <a:avLst/>
              <a:gdLst>
                <a:gd name="T0" fmla="*/ 2147483647 w 105"/>
                <a:gd name="T1" fmla="*/ 2147483647 h 219"/>
                <a:gd name="T2" fmla="*/ 0 w 105"/>
                <a:gd name="T3" fmla="*/ 2147483647 h 219"/>
                <a:gd name="T4" fmla="*/ 2147483647 w 105"/>
                <a:gd name="T5" fmla="*/ 0 h 219"/>
                <a:gd name="T6" fmla="*/ 2147483647 w 105"/>
                <a:gd name="T7" fmla="*/ 2147483647 h 219"/>
                <a:gd name="T8" fmla="*/ 2147483647 w 105"/>
                <a:gd name="T9" fmla="*/ 2147483647 h 21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05" h="219">
                  <a:moveTo>
                    <a:pt x="52" y="219"/>
                  </a:moveTo>
                  <a:lnTo>
                    <a:pt x="0" y="204"/>
                  </a:lnTo>
                  <a:lnTo>
                    <a:pt x="54" y="0"/>
                  </a:lnTo>
                  <a:lnTo>
                    <a:pt x="105" y="14"/>
                  </a:lnTo>
                  <a:lnTo>
                    <a:pt x="52" y="219"/>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1">
                    <a:lumMod val="50000"/>
                    <a:lumOff val="50000"/>
                  </a:schemeClr>
                </a:solidFill>
                <a:cs typeface="+mn-ea"/>
              </a:endParaRPr>
            </a:p>
          </p:txBody>
        </p:sp>
        <p:sp>
          <p:nvSpPr>
            <p:cNvPr id="7202" name="Freeform 76"/>
            <p:cNvSpPr>
              <a:spLocks/>
            </p:cNvSpPr>
            <p:nvPr/>
          </p:nvSpPr>
          <p:spPr bwMode="auto">
            <a:xfrm>
              <a:off x="9581164" y="4483503"/>
              <a:ext cx="392275" cy="288549"/>
            </a:xfrm>
            <a:custGeom>
              <a:avLst/>
              <a:gdLst>
                <a:gd name="T0" fmla="*/ 0 w 208"/>
                <a:gd name="T1" fmla="*/ 2147483647 h 153"/>
                <a:gd name="T2" fmla="*/ 2147483647 w 208"/>
                <a:gd name="T3" fmla="*/ 0 h 153"/>
                <a:gd name="T4" fmla="*/ 2147483647 w 208"/>
                <a:gd name="T5" fmla="*/ 2147483647 h 153"/>
                <a:gd name="T6" fmla="*/ 2147483647 w 208"/>
                <a:gd name="T7" fmla="*/ 2147483647 h 153"/>
                <a:gd name="T8" fmla="*/ 0 w 208"/>
                <a:gd name="T9" fmla="*/ 2147483647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8" h="153">
                  <a:moveTo>
                    <a:pt x="0" y="47"/>
                  </a:moveTo>
                  <a:lnTo>
                    <a:pt x="26" y="0"/>
                  </a:lnTo>
                  <a:lnTo>
                    <a:pt x="208" y="105"/>
                  </a:lnTo>
                  <a:lnTo>
                    <a:pt x="182" y="153"/>
                  </a:lnTo>
                  <a:lnTo>
                    <a:pt x="0" y="47"/>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1">
                    <a:lumMod val="50000"/>
                    <a:lumOff val="50000"/>
                  </a:schemeClr>
                </a:solidFill>
                <a:cs typeface="+mn-ea"/>
              </a:endParaRPr>
            </a:p>
          </p:txBody>
        </p:sp>
        <p:sp>
          <p:nvSpPr>
            <p:cNvPr id="7203" name="Freeform 77"/>
            <p:cNvSpPr>
              <a:spLocks/>
            </p:cNvSpPr>
            <p:nvPr/>
          </p:nvSpPr>
          <p:spPr bwMode="auto">
            <a:xfrm>
              <a:off x="9647171" y="4345829"/>
              <a:ext cx="409248" cy="201796"/>
            </a:xfrm>
            <a:custGeom>
              <a:avLst/>
              <a:gdLst>
                <a:gd name="T0" fmla="*/ 0 w 217"/>
                <a:gd name="T1" fmla="*/ 2147483647 h 107"/>
                <a:gd name="T2" fmla="*/ 2147483647 w 217"/>
                <a:gd name="T3" fmla="*/ 0 h 107"/>
                <a:gd name="T4" fmla="*/ 2147483647 w 217"/>
                <a:gd name="T5" fmla="*/ 2147483647 h 107"/>
                <a:gd name="T6" fmla="*/ 2147483647 w 217"/>
                <a:gd name="T7" fmla="*/ 2147483647 h 107"/>
                <a:gd name="T8" fmla="*/ 0 w 217"/>
                <a:gd name="T9" fmla="*/ 2147483647 h 107"/>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107">
                  <a:moveTo>
                    <a:pt x="0" y="53"/>
                  </a:moveTo>
                  <a:lnTo>
                    <a:pt x="14" y="0"/>
                  </a:lnTo>
                  <a:lnTo>
                    <a:pt x="217" y="54"/>
                  </a:lnTo>
                  <a:lnTo>
                    <a:pt x="202" y="107"/>
                  </a:lnTo>
                  <a:lnTo>
                    <a:pt x="0" y="53"/>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1">
                    <a:lumMod val="50000"/>
                    <a:lumOff val="50000"/>
                  </a:schemeClr>
                </a:solidFill>
                <a:cs typeface="+mn-ea"/>
              </a:endParaRPr>
            </a:p>
          </p:txBody>
        </p:sp>
        <p:sp>
          <p:nvSpPr>
            <p:cNvPr id="7204" name="Rectangle 78"/>
            <p:cNvSpPr>
              <a:spLocks noChangeArrowheads="1"/>
            </p:cNvSpPr>
            <p:nvPr/>
          </p:nvSpPr>
          <p:spPr bwMode="auto">
            <a:xfrm>
              <a:off x="9677346" y="4204384"/>
              <a:ext cx="399819" cy="9995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sz="1600">
                <a:solidFill>
                  <a:schemeClr val="tx1">
                    <a:lumMod val="50000"/>
                    <a:lumOff val="50000"/>
                  </a:schemeClr>
                </a:solidFill>
                <a:ea typeface="+mn-ea"/>
                <a:cs typeface="+mn-ea"/>
              </a:endParaRPr>
            </a:p>
          </p:txBody>
        </p:sp>
        <p:sp>
          <p:nvSpPr>
            <p:cNvPr id="7205" name="Freeform 79"/>
            <p:cNvSpPr>
              <a:spLocks/>
            </p:cNvSpPr>
            <p:nvPr/>
          </p:nvSpPr>
          <p:spPr bwMode="auto">
            <a:xfrm>
              <a:off x="9647171" y="3959212"/>
              <a:ext cx="409248" cy="203681"/>
            </a:xfrm>
            <a:custGeom>
              <a:avLst/>
              <a:gdLst>
                <a:gd name="T0" fmla="*/ 2147483647 w 217"/>
                <a:gd name="T1" fmla="*/ 2147483647 h 108"/>
                <a:gd name="T2" fmla="*/ 0 w 217"/>
                <a:gd name="T3" fmla="*/ 2147483647 h 108"/>
                <a:gd name="T4" fmla="*/ 2147483647 w 217"/>
                <a:gd name="T5" fmla="*/ 0 h 108"/>
                <a:gd name="T6" fmla="*/ 2147483647 w 217"/>
                <a:gd name="T7" fmla="*/ 2147483647 h 108"/>
                <a:gd name="T8" fmla="*/ 2147483647 w 217"/>
                <a:gd name="T9" fmla="*/ 2147483647 h 10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7" h="108">
                  <a:moveTo>
                    <a:pt x="12" y="108"/>
                  </a:moveTo>
                  <a:lnTo>
                    <a:pt x="0" y="55"/>
                  </a:lnTo>
                  <a:lnTo>
                    <a:pt x="202" y="0"/>
                  </a:lnTo>
                  <a:lnTo>
                    <a:pt x="217" y="53"/>
                  </a:lnTo>
                  <a:lnTo>
                    <a:pt x="12" y="108"/>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1">
                    <a:lumMod val="50000"/>
                    <a:lumOff val="50000"/>
                  </a:schemeClr>
                </a:solidFill>
                <a:cs typeface="+mn-ea"/>
              </a:endParaRPr>
            </a:p>
          </p:txBody>
        </p:sp>
        <p:sp>
          <p:nvSpPr>
            <p:cNvPr id="7206" name="Freeform 80"/>
            <p:cNvSpPr>
              <a:spLocks/>
            </p:cNvSpPr>
            <p:nvPr/>
          </p:nvSpPr>
          <p:spPr bwMode="auto">
            <a:xfrm>
              <a:off x="9577392" y="3736672"/>
              <a:ext cx="396047" cy="288549"/>
            </a:xfrm>
            <a:custGeom>
              <a:avLst/>
              <a:gdLst>
                <a:gd name="T0" fmla="*/ 2147483647 w 210"/>
                <a:gd name="T1" fmla="*/ 2147483647 h 153"/>
                <a:gd name="T2" fmla="*/ 0 w 210"/>
                <a:gd name="T3" fmla="*/ 2147483647 h 153"/>
                <a:gd name="T4" fmla="*/ 2147483647 w 210"/>
                <a:gd name="T5" fmla="*/ 0 h 153"/>
                <a:gd name="T6" fmla="*/ 2147483647 w 210"/>
                <a:gd name="T7" fmla="*/ 2147483647 h 153"/>
                <a:gd name="T8" fmla="*/ 2147483647 w 210"/>
                <a:gd name="T9" fmla="*/ 2147483647 h 15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10" h="153">
                  <a:moveTo>
                    <a:pt x="28" y="153"/>
                  </a:moveTo>
                  <a:lnTo>
                    <a:pt x="0" y="106"/>
                  </a:lnTo>
                  <a:lnTo>
                    <a:pt x="183" y="0"/>
                  </a:lnTo>
                  <a:lnTo>
                    <a:pt x="210" y="47"/>
                  </a:lnTo>
                  <a:lnTo>
                    <a:pt x="28" y="153"/>
                  </a:lnTo>
                  <a:close/>
                </a:path>
              </a:pathLst>
            </a:cu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schemeClr val="tx1">
                    <a:lumMod val="50000"/>
                    <a:lumOff val="50000"/>
                  </a:schemeClr>
                </a:solidFill>
                <a:cs typeface="+mn-ea"/>
              </a:endParaRPr>
            </a:p>
          </p:txBody>
        </p:sp>
      </p:grpSp>
      <p:sp>
        <p:nvSpPr>
          <p:cNvPr id="79" name="矩形 1"/>
          <p:cNvSpPr>
            <a:spLocks noChangeArrowheads="1"/>
          </p:cNvSpPr>
          <p:nvPr/>
        </p:nvSpPr>
        <p:spPr bwMode="auto">
          <a:xfrm>
            <a:off x="1475391" y="2135188"/>
            <a:ext cx="9426935" cy="1052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ltLang="en-US" sz="1200" kern="3000" spc="31" dirty="0">
                <a:solidFill>
                  <a:schemeClr val="tx1">
                    <a:lumMod val="50000"/>
                    <a:lumOff val="50000"/>
                  </a:schemeClr>
                </a:solidFill>
                <a:latin typeface="+mj-ea"/>
                <a:ea typeface="+mj-ea"/>
              </a:rPr>
              <a:t>文字内容需概括精炼，建议与标题相关并符合整体语言风格，语言描述尽量简洁生动。单击此处添加文本内容，语言描述尽量简洁生动。文字内容需概括精炼，建议与标题相关并符合整体语言风格，语言描述尽量简洁生动。单击此处添加文本内容，语言描述尽量简洁生动。</a:t>
            </a:r>
            <a:endParaRPr lang="en-US" altLang="zh-CN" sz="1200" kern="3000" spc="31" dirty="0">
              <a:solidFill>
                <a:schemeClr val="tx1">
                  <a:lumMod val="50000"/>
                  <a:lumOff val="50000"/>
                </a:schemeClr>
              </a:solidFill>
              <a:latin typeface="+mj-ea"/>
              <a:ea typeface="+mj-ea"/>
            </a:endParaRPr>
          </a:p>
          <a:p>
            <a:pPr>
              <a:lnSpc>
                <a:spcPct val="130000"/>
              </a:lnSpc>
            </a:pPr>
            <a:endParaRPr lang="en-US" altLang="zh-CN" sz="1200" kern="3000" spc="31" dirty="0">
              <a:solidFill>
                <a:schemeClr val="tx1">
                  <a:lumMod val="50000"/>
                  <a:lumOff val="50000"/>
                </a:schemeClr>
              </a:solidFill>
              <a:latin typeface="+mj-ea"/>
              <a:ea typeface="+mj-ea"/>
            </a:endParaRPr>
          </a:p>
        </p:txBody>
      </p:sp>
      <p:cxnSp>
        <p:nvCxnSpPr>
          <p:cNvPr id="80" name="直接连接符 79"/>
          <p:cNvCxnSpPr>
            <a:cxnSpLocks noChangeShapeType="1"/>
          </p:cNvCxnSpPr>
          <p:nvPr/>
        </p:nvCxnSpPr>
        <p:spPr bwMode="auto">
          <a:xfrm>
            <a:off x="1456343" y="2022475"/>
            <a:ext cx="9445982" cy="0"/>
          </a:xfrm>
          <a:prstGeom prst="line">
            <a:avLst/>
          </a:prstGeom>
          <a:noFill/>
          <a:ln w="15875">
            <a:solidFill>
              <a:schemeClr val="bg1"/>
            </a:solidFill>
            <a:round/>
            <a:headEnd/>
            <a:tailEnd/>
          </a:ln>
          <a:extLst>
            <a:ext uri="{909E8E84-426E-40DD-AFC4-6F175D3DCCD1}">
              <a14:hiddenFill xmlns:a14="http://schemas.microsoft.com/office/drawing/2010/main">
                <a:noFill/>
              </a14:hiddenFill>
            </a:ext>
          </a:extLst>
        </p:spPr>
      </p:cxnSp>
      <p:sp>
        <p:nvSpPr>
          <p:cNvPr id="81" name="TextBox 376"/>
          <p:cNvSpPr txBox="1"/>
          <p:nvPr/>
        </p:nvSpPr>
        <p:spPr bwMode="auto">
          <a:xfrm>
            <a:off x="1508724" y="1620839"/>
            <a:ext cx="1261899" cy="369887"/>
          </a:xfrm>
          <a:prstGeom prst="rect">
            <a:avLst/>
          </a:prstGeom>
          <a:noFill/>
        </p:spPr>
        <p:txBody>
          <a:bodyPr wrap="none">
            <a:spAutoFit/>
          </a:bodyPr>
          <a:lstStyle>
            <a:defPPr>
              <a:defRPr lang="zh-CN"/>
            </a:defPPr>
            <a:lvl1pPr fontAlgn="auto">
              <a:spcBef>
                <a:spcPts val="0"/>
              </a:spcBef>
              <a:spcAft>
                <a:spcPts val="0"/>
              </a:spcAft>
              <a:defRPr sz="1200" spc="300">
                <a:latin typeface="微软雅黑" pitchFamily="34" charset="-122"/>
                <a:ea typeface="微软雅黑" pitchFamily="34" charset="-122"/>
                <a:cs typeface="Arial" pitchFamily="34" charset="0"/>
              </a:defRPr>
            </a:lvl1pPr>
          </a:lstStyle>
          <a:p>
            <a:pPr eaLnBrk="1" hangingPunct="1">
              <a:defRPr/>
            </a:pPr>
            <a:r>
              <a:rPr lang="zh-CN" altLang="en-US" sz="1800" b="1" dirty="0">
                <a:solidFill>
                  <a:schemeClr val="tx1">
                    <a:lumMod val="50000"/>
                    <a:lumOff val="50000"/>
                  </a:schemeClr>
                </a:solidFill>
                <a:ea typeface="+mn-ea"/>
                <a:cs typeface="+mn-ea"/>
              </a:rPr>
              <a:t>添加标题</a:t>
            </a:r>
          </a:p>
        </p:txBody>
      </p:sp>
      <p:sp>
        <p:nvSpPr>
          <p:cNvPr id="82" name="TextBox 682"/>
          <p:cNvSpPr txBox="1">
            <a:spLocks noChangeArrowheads="1"/>
          </p:cNvSpPr>
          <p:nvPr/>
        </p:nvSpPr>
        <p:spPr bwMode="auto">
          <a:xfrm>
            <a:off x="2905542" y="3990975"/>
            <a:ext cx="438093"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3200" b="1">
                <a:solidFill>
                  <a:schemeClr val="tx1">
                    <a:lumMod val="50000"/>
                    <a:lumOff val="50000"/>
                  </a:schemeClr>
                </a:solidFill>
                <a:latin typeface="+mn-ea"/>
                <a:ea typeface="+mn-ea"/>
                <a:cs typeface="+mn-ea"/>
              </a:rPr>
              <a:t>4</a:t>
            </a:r>
            <a:endParaRPr lang="zh-CN" altLang="en-US" sz="3200" b="1">
              <a:solidFill>
                <a:schemeClr val="tx1">
                  <a:lumMod val="50000"/>
                  <a:lumOff val="50000"/>
                </a:schemeClr>
              </a:solidFill>
              <a:latin typeface="+mn-ea"/>
              <a:ea typeface="+mn-ea"/>
              <a:cs typeface="+mn-ea"/>
            </a:endParaRPr>
          </a:p>
        </p:txBody>
      </p:sp>
      <p:sp>
        <p:nvSpPr>
          <p:cNvPr id="83" name="TextBox 682"/>
          <p:cNvSpPr txBox="1">
            <a:spLocks noChangeArrowheads="1"/>
          </p:cNvSpPr>
          <p:nvPr/>
        </p:nvSpPr>
        <p:spPr bwMode="auto">
          <a:xfrm>
            <a:off x="5915050" y="4003675"/>
            <a:ext cx="43809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3200" b="1">
                <a:solidFill>
                  <a:schemeClr val="tx1">
                    <a:lumMod val="50000"/>
                    <a:lumOff val="50000"/>
                  </a:schemeClr>
                </a:solidFill>
                <a:latin typeface="+mn-ea"/>
                <a:ea typeface="+mn-ea"/>
                <a:cs typeface="+mn-ea"/>
              </a:rPr>
              <a:t>6</a:t>
            </a:r>
            <a:endParaRPr lang="zh-CN" altLang="en-US" sz="3200" b="1">
              <a:solidFill>
                <a:schemeClr val="tx1">
                  <a:lumMod val="50000"/>
                  <a:lumOff val="50000"/>
                </a:schemeClr>
              </a:solidFill>
              <a:latin typeface="+mn-ea"/>
              <a:ea typeface="+mn-ea"/>
              <a:cs typeface="+mn-ea"/>
            </a:endParaRPr>
          </a:p>
        </p:txBody>
      </p:sp>
      <p:sp>
        <p:nvSpPr>
          <p:cNvPr id="84" name="TextBox 682"/>
          <p:cNvSpPr txBox="1">
            <a:spLocks noChangeArrowheads="1"/>
          </p:cNvSpPr>
          <p:nvPr/>
        </p:nvSpPr>
        <p:spPr bwMode="auto">
          <a:xfrm>
            <a:off x="8756304" y="3973513"/>
            <a:ext cx="69206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3200" b="1">
                <a:solidFill>
                  <a:schemeClr val="tx1">
                    <a:lumMod val="50000"/>
                    <a:lumOff val="50000"/>
                  </a:schemeClr>
                </a:solidFill>
                <a:latin typeface="+mn-ea"/>
                <a:ea typeface="+mn-ea"/>
                <a:cs typeface="+mn-ea"/>
              </a:rPr>
              <a:t>10</a:t>
            </a:r>
            <a:endParaRPr lang="zh-CN" altLang="en-US" sz="3200" b="1">
              <a:solidFill>
                <a:schemeClr val="tx1">
                  <a:lumMod val="50000"/>
                  <a:lumOff val="50000"/>
                </a:schemeClr>
              </a:solidFill>
              <a:latin typeface="+mn-ea"/>
              <a:ea typeface="+mn-ea"/>
              <a:cs typeface="+mn-ea"/>
            </a:endParaRPr>
          </a:p>
        </p:txBody>
      </p:sp>
      <p:sp>
        <p:nvSpPr>
          <p:cNvPr id="85" name="TextBox 381"/>
          <p:cNvSpPr txBox="1"/>
          <p:nvPr/>
        </p:nvSpPr>
        <p:spPr bwMode="auto">
          <a:xfrm>
            <a:off x="5557909" y="5689600"/>
            <a:ext cx="1158724" cy="338138"/>
          </a:xfrm>
          <a:prstGeom prst="rect">
            <a:avLst/>
          </a:prstGeom>
          <a:noFill/>
        </p:spPr>
        <p:txBody>
          <a:bodyPr wrap="none">
            <a:spAutoFit/>
          </a:bodyPr>
          <a:lstStyle>
            <a:defPPr>
              <a:defRPr lang="zh-CN"/>
            </a:defPPr>
            <a:lvl1pPr algn="ctr" fontAlgn="auto">
              <a:spcBef>
                <a:spcPts val="0"/>
              </a:spcBef>
              <a:spcAft>
                <a:spcPts val="0"/>
              </a:spcAft>
              <a:defRPr sz="1600" spc="300">
                <a:solidFill>
                  <a:srgbClr val="EBAC07"/>
                </a:solidFill>
                <a:latin typeface="微软雅黑" pitchFamily="34" charset="-122"/>
                <a:ea typeface="微软雅黑" pitchFamily="34" charset="-122"/>
                <a:cs typeface="Arial" pitchFamily="34" charset="0"/>
              </a:defRPr>
            </a:lvl1pPr>
          </a:lstStyle>
          <a:p>
            <a:pPr eaLnBrk="1" hangingPunct="1">
              <a:defRPr/>
            </a:pPr>
            <a:r>
              <a:rPr lang="zh-CN" altLang="en-US" b="1" dirty="0">
                <a:solidFill>
                  <a:schemeClr val="tx1">
                    <a:lumMod val="50000"/>
                    <a:lumOff val="50000"/>
                  </a:schemeClr>
                </a:solidFill>
                <a:ea typeface="+mn-ea"/>
                <a:cs typeface="+mn-ea"/>
              </a:rPr>
              <a:t>添加标题</a:t>
            </a:r>
          </a:p>
        </p:txBody>
      </p:sp>
      <p:sp>
        <p:nvSpPr>
          <p:cNvPr id="86" name="TextBox 382"/>
          <p:cNvSpPr txBox="1"/>
          <p:nvPr/>
        </p:nvSpPr>
        <p:spPr bwMode="auto">
          <a:xfrm>
            <a:off x="8386466" y="5689600"/>
            <a:ext cx="1158724" cy="338138"/>
          </a:xfrm>
          <a:prstGeom prst="rect">
            <a:avLst/>
          </a:prstGeom>
          <a:noFill/>
        </p:spPr>
        <p:txBody>
          <a:bodyPr wrap="none">
            <a:spAutoFit/>
          </a:bodyPr>
          <a:lstStyle>
            <a:defPPr>
              <a:defRPr lang="zh-CN"/>
            </a:defPPr>
            <a:lvl1pPr algn="ctr" fontAlgn="auto">
              <a:spcBef>
                <a:spcPts val="0"/>
              </a:spcBef>
              <a:spcAft>
                <a:spcPts val="0"/>
              </a:spcAft>
              <a:defRPr sz="1600" spc="300">
                <a:solidFill>
                  <a:srgbClr val="8BC925"/>
                </a:solidFill>
                <a:latin typeface="微软雅黑" pitchFamily="34" charset="-122"/>
                <a:ea typeface="微软雅黑" pitchFamily="34" charset="-122"/>
                <a:cs typeface="Arial" pitchFamily="34" charset="0"/>
              </a:defRPr>
            </a:lvl1pPr>
          </a:lstStyle>
          <a:p>
            <a:pPr eaLnBrk="1" hangingPunct="1">
              <a:defRPr/>
            </a:pPr>
            <a:r>
              <a:rPr lang="zh-CN" altLang="en-US" b="1" dirty="0">
                <a:solidFill>
                  <a:schemeClr val="tx1">
                    <a:lumMod val="50000"/>
                    <a:lumOff val="50000"/>
                  </a:schemeClr>
                </a:solidFill>
                <a:ea typeface="+mn-ea"/>
                <a:cs typeface="+mn-ea"/>
              </a:rPr>
              <a:t>添加标题</a:t>
            </a:r>
          </a:p>
        </p:txBody>
      </p:sp>
      <p:sp>
        <p:nvSpPr>
          <p:cNvPr id="87" name="TextBox 383"/>
          <p:cNvSpPr txBox="1"/>
          <p:nvPr/>
        </p:nvSpPr>
        <p:spPr bwMode="auto">
          <a:xfrm>
            <a:off x="2570623" y="5689600"/>
            <a:ext cx="1158724" cy="338138"/>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pPr eaLnBrk="1" hangingPunct="1">
              <a:defRPr/>
            </a:pPr>
            <a:r>
              <a:rPr lang="zh-CN" altLang="en-US" b="1" dirty="0">
                <a:solidFill>
                  <a:schemeClr val="tx1">
                    <a:lumMod val="50000"/>
                    <a:lumOff val="50000"/>
                  </a:schemeClr>
                </a:solidFill>
                <a:ea typeface="+mn-ea"/>
                <a:cs typeface="+mn-ea"/>
              </a:rPr>
              <a:t>添加标题</a:t>
            </a:r>
          </a:p>
        </p:txBody>
      </p:sp>
      <p:sp>
        <p:nvSpPr>
          <p:cNvPr id="2" name="标题 1"/>
          <p:cNvSpPr>
            <a:spLocks noGrp="1"/>
          </p:cNvSpPr>
          <p:nvPr>
            <p:ph type="title"/>
          </p:nvPr>
        </p:nvSpPr>
        <p:spPr/>
        <p:txBody>
          <a:bodyPr/>
          <a:lstStyle/>
          <a:p>
            <a:r>
              <a:rPr lang="zh-CN" altLang="en-US" dirty="0">
                <a:cs typeface="+mn-ea"/>
              </a:rPr>
              <a:t>单击此处添加标题</a:t>
            </a:r>
            <a:endParaRPr lang="zh-CN" altLang="en-US" dirty="0">
              <a:ea typeface="+mn-ea"/>
              <a:cs typeface="+mn-ea"/>
            </a:endParaRPr>
          </a:p>
        </p:txBody>
      </p:sp>
    </p:spTree>
    <p:extLst>
      <p:ext uri="{BB962C8B-B14F-4D97-AF65-F5344CB8AC3E}">
        <p14:creationId xmlns:p14="http://schemas.microsoft.com/office/powerpoint/2010/main" val="3042020052"/>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1"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par>
                          <p:cTn id="8" fill="hold" nodeType="afterGroup">
                            <p:stCondLst>
                              <p:cond delay="2000"/>
                            </p:stCondLst>
                            <p:childTnLst>
                              <p:par>
                                <p:cTn id="9" presetID="23" presetClass="entr" presetSubtype="32" fill="hold" grpId="0" nodeType="afterEffect">
                                  <p:stCondLst>
                                    <p:cond delay="0"/>
                                  </p:stCondLst>
                                  <p:childTnLst>
                                    <p:set>
                                      <p:cBhvr>
                                        <p:cTn id="10" dur="1" fill="hold">
                                          <p:stCondLst>
                                            <p:cond delay="0"/>
                                          </p:stCondLst>
                                        </p:cTn>
                                        <p:tgtEl>
                                          <p:spTgt spid="82"/>
                                        </p:tgtEl>
                                        <p:attrNameLst>
                                          <p:attrName>style.visibility</p:attrName>
                                        </p:attrNameLst>
                                      </p:cBhvr>
                                      <p:to>
                                        <p:strVal val="visible"/>
                                      </p:to>
                                    </p:set>
                                    <p:anim calcmode="lin" valueType="num">
                                      <p:cBhvr>
                                        <p:cTn id="11" dur="500" fill="hold"/>
                                        <p:tgtEl>
                                          <p:spTgt spid="82"/>
                                        </p:tgtEl>
                                        <p:attrNameLst>
                                          <p:attrName>ppt_w</p:attrName>
                                        </p:attrNameLst>
                                      </p:cBhvr>
                                      <p:tavLst>
                                        <p:tav tm="0">
                                          <p:val>
                                            <p:strVal val="4*#ppt_w"/>
                                          </p:val>
                                        </p:tav>
                                        <p:tav tm="100000">
                                          <p:val>
                                            <p:strVal val="#ppt_w"/>
                                          </p:val>
                                        </p:tav>
                                      </p:tavLst>
                                    </p:anim>
                                    <p:anim calcmode="lin" valueType="num">
                                      <p:cBhvr>
                                        <p:cTn id="12" dur="500" fill="hold"/>
                                        <p:tgtEl>
                                          <p:spTgt spid="82"/>
                                        </p:tgtEl>
                                        <p:attrNameLst>
                                          <p:attrName>ppt_h</p:attrName>
                                        </p:attrNameLst>
                                      </p:cBhvr>
                                      <p:tavLst>
                                        <p:tav tm="0">
                                          <p:val>
                                            <p:strVal val="4*#ppt_h"/>
                                          </p:val>
                                        </p:tav>
                                        <p:tav tm="100000">
                                          <p:val>
                                            <p:strVal val="#ppt_h"/>
                                          </p:val>
                                        </p:tav>
                                      </p:tavLst>
                                    </p:anim>
                                  </p:childTnLst>
                                </p:cTn>
                              </p:par>
                            </p:childTnLst>
                          </p:cTn>
                        </p:par>
                        <p:par>
                          <p:cTn id="13" fill="hold" nodeType="afterGroup">
                            <p:stCondLst>
                              <p:cond delay="2500"/>
                            </p:stCondLst>
                            <p:childTnLst>
                              <p:par>
                                <p:cTn id="14" presetID="22" presetClass="entr" presetSubtype="8" fill="hold" grpId="0" nodeType="afterEffect">
                                  <p:stCondLst>
                                    <p:cond delay="0"/>
                                  </p:stCondLst>
                                  <p:childTnLst>
                                    <p:set>
                                      <p:cBhvr>
                                        <p:cTn id="15" dur="1" fill="hold">
                                          <p:stCondLst>
                                            <p:cond delay="0"/>
                                          </p:stCondLst>
                                        </p:cTn>
                                        <p:tgtEl>
                                          <p:spTgt spid="87"/>
                                        </p:tgtEl>
                                        <p:attrNameLst>
                                          <p:attrName>style.visibility</p:attrName>
                                        </p:attrNameLst>
                                      </p:cBhvr>
                                      <p:to>
                                        <p:strVal val="visible"/>
                                      </p:to>
                                    </p:set>
                                    <p:animEffect transition="in" filter="wipe(left)">
                                      <p:cBhvr>
                                        <p:cTn id="16" dur="500"/>
                                        <p:tgtEl>
                                          <p:spTgt spid="87"/>
                                        </p:tgtEl>
                                      </p:cBhvr>
                                    </p:animEffect>
                                  </p:childTnLst>
                                </p:cTn>
                              </p:par>
                            </p:childTnLst>
                          </p:cTn>
                        </p:par>
                        <p:par>
                          <p:cTn id="17" fill="hold" nodeType="afterGroup">
                            <p:stCondLst>
                              <p:cond delay="3000"/>
                            </p:stCondLst>
                            <p:childTnLst>
                              <p:par>
                                <p:cTn id="18" presetID="21" presetClass="entr" presetSubtype="1"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heel(1)">
                                      <p:cBhvr>
                                        <p:cTn id="20" dur="2000"/>
                                        <p:tgtEl>
                                          <p:spTgt spid="29"/>
                                        </p:tgtEl>
                                      </p:cBhvr>
                                    </p:animEffect>
                                  </p:childTnLst>
                                </p:cTn>
                              </p:par>
                            </p:childTnLst>
                          </p:cTn>
                        </p:par>
                        <p:par>
                          <p:cTn id="21" fill="hold" nodeType="afterGroup">
                            <p:stCondLst>
                              <p:cond delay="5000"/>
                            </p:stCondLst>
                            <p:childTnLst>
                              <p:par>
                                <p:cTn id="22" presetID="23" presetClass="entr" presetSubtype="32" fill="hold" grpId="0" nodeType="afterEffect">
                                  <p:stCondLst>
                                    <p:cond delay="0"/>
                                  </p:stCondLst>
                                  <p:childTnLst>
                                    <p:set>
                                      <p:cBhvr>
                                        <p:cTn id="23" dur="1" fill="hold">
                                          <p:stCondLst>
                                            <p:cond delay="0"/>
                                          </p:stCondLst>
                                        </p:cTn>
                                        <p:tgtEl>
                                          <p:spTgt spid="83"/>
                                        </p:tgtEl>
                                        <p:attrNameLst>
                                          <p:attrName>style.visibility</p:attrName>
                                        </p:attrNameLst>
                                      </p:cBhvr>
                                      <p:to>
                                        <p:strVal val="visible"/>
                                      </p:to>
                                    </p:set>
                                    <p:anim calcmode="lin" valueType="num">
                                      <p:cBhvr>
                                        <p:cTn id="24" dur="500" fill="hold"/>
                                        <p:tgtEl>
                                          <p:spTgt spid="83"/>
                                        </p:tgtEl>
                                        <p:attrNameLst>
                                          <p:attrName>ppt_w</p:attrName>
                                        </p:attrNameLst>
                                      </p:cBhvr>
                                      <p:tavLst>
                                        <p:tav tm="0">
                                          <p:val>
                                            <p:strVal val="4*#ppt_w"/>
                                          </p:val>
                                        </p:tav>
                                        <p:tav tm="100000">
                                          <p:val>
                                            <p:strVal val="#ppt_w"/>
                                          </p:val>
                                        </p:tav>
                                      </p:tavLst>
                                    </p:anim>
                                    <p:anim calcmode="lin" valueType="num">
                                      <p:cBhvr>
                                        <p:cTn id="25" dur="500" fill="hold"/>
                                        <p:tgtEl>
                                          <p:spTgt spid="83"/>
                                        </p:tgtEl>
                                        <p:attrNameLst>
                                          <p:attrName>ppt_h</p:attrName>
                                        </p:attrNameLst>
                                      </p:cBhvr>
                                      <p:tavLst>
                                        <p:tav tm="0">
                                          <p:val>
                                            <p:strVal val="4*#ppt_h"/>
                                          </p:val>
                                        </p:tav>
                                        <p:tav tm="100000">
                                          <p:val>
                                            <p:strVal val="#ppt_h"/>
                                          </p:val>
                                        </p:tav>
                                      </p:tavLst>
                                    </p:anim>
                                  </p:childTnLst>
                                </p:cTn>
                              </p:par>
                            </p:childTnLst>
                          </p:cTn>
                        </p:par>
                        <p:par>
                          <p:cTn id="26" fill="hold" nodeType="afterGroup">
                            <p:stCondLst>
                              <p:cond delay="5500"/>
                            </p:stCondLst>
                            <p:childTnLst>
                              <p:par>
                                <p:cTn id="27" presetID="22" presetClass="entr" presetSubtype="8" fill="hold" grpId="0" nodeType="after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wipe(left)">
                                      <p:cBhvr>
                                        <p:cTn id="29" dur="500"/>
                                        <p:tgtEl>
                                          <p:spTgt spid="85"/>
                                        </p:tgtEl>
                                      </p:cBhvr>
                                    </p:animEffect>
                                  </p:childTnLst>
                                </p:cTn>
                              </p:par>
                            </p:childTnLst>
                          </p:cTn>
                        </p:par>
                        <p:par>
                          <p:cTn id="30" fill="hold" nodeType="afterGroup">
                            <p:stCondLst>
                              <p:cond delay="6000"/>
                            </p:stCondLst>
                            <p:childTnLst>
                              <p:par>
                                <p:cTn id="31" presetID="21" presetClass="entr" presetSubtype="1" fill="hold" nodeType="afterEffect">
                                  <p:stCondLst>
                                    <p:cond delay="0"/>
                                  </p:stCondLst>
                                  <p:childTnLst>
                                    <p:set>
                                      <p:cBhvr>
                                        <p:cTn id="32" dur="1" fill="hold">
                                          <p:stCondLst>
                                            <p:cond delay="0"/>
                                          </p:stCondLst>
                                        </p:cTn>
                                        <p:tgtEl>
                                          <p:spTgt spid="54"/>
                                        </p:tgtEl>
                                        <p:attrNameLst>
                                          <p:attrName>style.visibility</p:attrName>
                                        </p:attrNameLst>
                                      </p:cBhvr>
                                      <p:to>
                                        <p:strVal val="visible"/>
                                      </p:to>
                                    </p:set>
                                    <p:animEffect transition="in" filter="wheel(1)">
                                      <p:cBhvr>
                                        <p:cTn id="33" dur="2000"/>
                                        <p:tgtEl>
                                          <p:spTgt spid="54"/>
                                        </p:tgtEl>
                                      </p:cBhvr>
                                    </p:animEffect>
                                  </p:childTnLst>
                                </p:cTn>
                              </p:par>
                            </p:childTnLst>
                          </p:cTn>
                        </p:par>
                        <p:par>
                          <p:cTn id="34" fill="hold" nodeType="afterGroup">
                            <p:stCondLst>
                              <p:cond delay="8000"/>
                            </p:stCondLst>
                            <p:childTnLst>
                              <p:par>
                                <p:cTn id="35" presetID="23" presetClass="entr" presetSubtype="32" fill="hold" grpId="0" nodeType="afterEffect">
                                  <p:stCondLst>
                                    <p:cond delay="0"/>
                                  </p:stCondLst>
                                  <p:childTnLst>
                                    <p:set>
                                      <p:cBhvr>
                                        <p:cTn id="36" dur="1" fill="hold">
                                          <p:stCondLst>
                                            <p:cond delay="0"/>
                                          </p:stCondLst>
                                        </p:cTn>
                                        <p:tgtEl>
                                          <p:spTgt spid="84"/>
                                        </p:tgtEl>
                                        <p:attrNameLst>
                                          <p:attrName>style.visibility</p:attrName>
                                        </p:attrNameLst>
                                      </p:cBhvr>
                                      <p:to>
                                        <p:strVal val="visible"/>
                                      </p:to>
                                    </p:set>
                                    <p:anim calcmode="lin" valueType="num">
                                      <p:cBhvr>
                                        <p:cTn id="37" dur="500" fill="hold"/>
                                        <p:tgtEl>
                                          <p:spTgt spid="84"/>
                                        </p:tgtEl>
                                        <p:attrNameLst>
                                          <p:attrName>ppt_w</p:attrName>
                                        </p:attrNameLst>
                                      </p:cBhvr>
                                      <p:tavLst>
                                        <p:tav tm="0">
                                          <p:val>
                                            <p:strVal val="4*#ppt_w"/>
                                          </p:val>
                                        </p:tav>
                                        <p:tav tm="100000">
                                          <p:val>
                                            <p:strVal val="#ppt_w"/>
                                          </p:val>
                                        </p:tav>
                                      </p:tavLst>
                                    </p:anim>
                                    <p:anim calcmode="lin" valueType="num">
                                      <p:cBhvr>
                                        <p:cTn id="38" dur="500" fill="hold"/>
                                        <p:tgtEl>
                                          <p:spTgt spid="84"/>
                                        </p:tgtEl>
                                        <p:attrNameLst>
                                          <p:attrName>ppt_h</p:attrName>
                                        </p:attrNameLst>
                                      </p:cBhvr>
                                      <p:tavLst>
                                        <p:tav tm="0">
                                          <p:val>
                                            <p:strVal val="4*#ppt_h"/>
                                          </p:val>
                                        </p:tav>
                                        <p:tav tm="100000">
                                          <p:val>
                                            <p:strVal val="#ppt_h"/>
                                          </p:val>
                                        </p:tav>
                                      </p:tavLst>
                                    </p:anim>
                                  </p:childTnLst>
                                </p:cTn>
                              </p:par>
                            </p:childTnLst>
                          </p:cTn>
                        </p:par>
                        <p:par>
                          <p:cTn id="39" fill="hold" nodeType="afterGroup">
                            <p:stCondLst>
                              <p:cond delay="8500"/>
                            </p:stCondLst>
                            <p:childTnLst>
                              <p:par>
                                <p:cTn id="40" presetID="22" presetClass="entr" presetSubtype="8" fill="hold" grpId="0" nodeType="after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wipe(left)">
                                      <p:cBhvr>
                                        <p:cTn id="42" dur="500"/>
                                        <p:tgtEl>
                                          <p:spTgt spid="86"/>
                                        </p:tgtEl>
                                      </p:cBhvr>
                                    </p:animEffect>
                                  </p:childTnLst>
                                </p:cTn>
                              </p:par>
                            </p:childTnLst>
                          </p:cTn>
                        </p:par>
                        <p:par>
                          <p:cTn id="43" fill="hold" nodeType="afterGroup">
                            <p:stCondLst>
                              <p:cond delay="9000"/>
                            </p:stCondLst>
                            <p:childTnLst>
                              <p:par>
                                <p:cTn id="44" presetID="22" presetClass="entr" presetSubtype="8" fill="hold" grpId="0" nodeType="afterEffect">
                                  <p:stCondLst>
                                    <p:cond delay="0"/>
                                  </p:stCondLst>
                                  <p:childTnLst>
                                    <p:set>
                                      <p:cBhvr>
                                        <p:cTn id="45" dur="1" fill="hold">
                                          <p:stCondLst>
                                            <p:cond delay="0"/>
                                          </p:stCondLst>
                                        </p:cTn>
                                        <p:tgtEl>
                                          <p:spTgt spid="81"/>
                                        </p:tgtEl>
                                        <p:attrNameLst>
                                          <p:attrName>style.visibility</p:attrName>
                                        </p:attrNameLst>
                                      </p:cBhvr>
                                      <p:to>
                                        <p:strVal val="visible"/>
                                      </p:to>
                                    </p:set>
                                    <p:animEffect transition="in" filter="wipe(left)">
                                      <p:cBhvr>
                                        <p:cTn id="46" dur="500"/>
                                        <p:tgtEl>
                                          <p:spTgt spid="81"/>
                                        </p:tgtEl>
                                      </p:cBhvr>
                                    </p:animEffect>
                                  </p:childTnLst>
                                </p:cTn>
                              </p:par>
                            </p:childTnLst>
                          </p:cTn>
                        </p:par>
                        <p:par>
                          <p:cTn id="47" fill="hold" nodeType="afterGroup">
                            <p:stCondLst>
                              <p:cond delay="9500"/>
                            </p:stCondLst>
                            <p:childTnLst>
                              <p:par>
                                <p:cTn id="48" presetID="22" presetClass="entr" presetSubtype="8" fill="hold" nodeType="afterEffect">
                                  <p:stCondLst>
                                    <p:cond delay="0"/>
                                  </p:stCondLst>
                                  <p:childTnLst>
                                    <p:set>
                                      <p:cBhvr>
                                        <p:cTn id="49" dur="1" fill="hold">
                                          <p:stCondLst>
                                            <p:cond delay="0"/>
                                          </p:stCondLst>
                                        </p:cTn>
                                        <p:tgtEl>
                                          <p:spTgt spid="80"/>
                                        </p:tgtEl>
                                        <p:attrNameLst>
                                          <p:attrName>style.visibility</p:attrName>
                                        </p:attrNameLst>
                                      </p:cBhvr>
                                      <p:to>
                                        <p:strVal val="visible"/>
                                      </p:to>
                                    </p:set>
                                    <p:animEffect transition="in" filter="wipe(left)">
                                      <p:cBhvr>
                                        <p:cTn id="50" dur="500"/>
                                        <p:tgtEl>
                                          <p:spTgt spid="80"/>
                                        </p:tgtEl>
                                      </p:cBhvr>
                                    </p:animEffect>
                                  </p:childTnLst>
                                </p:cTn>
                              </p:par>
                            </p:childTnLst>
                          </p:cTn>
                        </p:par>
                        <p:par>
                          <p:cTn id="51" fill="hold" nodeType="afterGroup">
                            <p:stCondLst>
                              <p:cond delay="10000"/>
                            </p:stCondLst>
                            <p:childTnLst>
                              <p:par>
                                <p:cTn id="52" presetID="22" presetClass="entr" presetSubtype="8" fill="hold" grpId="0" nodeType="afterEffect">
                                  <p:stCondLst>
                                    <p:cond delay="0"/>
                                  </p:stCondLst>
                                  <p:iterate type="lt">
                                    <p:tmPct val="10000"/>
                                  </p:iterate>
                                  <p:childTnLst>
                                    <p:set>
                                      <p:cBhvr>
                                        <p:cTn id="53" dur="1" fill="hold">
                                          <p:stCondLst>
                                            <p:cond delay="0"/>
                                          </p:stCondLst>
                                        </p:cTn>
                                        <p:tgtEl>
                                          <p:spTgt spid="79"/>
                                        </p:tgtEl>
                                        <p:attrNameLst>
                                          <p:attrName>style.visibility</p:attrName>
                                        </p:attrNameLst>
                                      </p:cBhvr>
                                      <p:to>
                                        <p:strVal val="visible"/>
                                      </p:to>
                                    </p:set>
                                    <p:animEffect transition="in" filter="wipe(left)">
                                      <p:cBhvr>
                                        <p:cTn id="54" dur="25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81" grpId="0"/>
      <p:bldP spid="82" grpId="0"/>
      <p:bldP spid="83" grpId="0"/>
      <p:bldP spid="84" grpId="0"/>
      <p:bldP spid="85" grpId="0"/>
      <p:bldP spid="86" grpId="0"/>
      <p:bldP spid="8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748919" y="2528859"/>
            <a:ext cx="3123104" cy="3063672"/>
            <a:chOff x="1311264" y="1939967"/>
            <a:chExt cx="2342633" cy="2297754"/>
          </a:xfrm>
        </p:grpSpPr>
        <p:sp>
          <p:nvSpPr>
            <p:cNvPr id="4" name="椭圆 3"/>
            <p:cNvSpPr/>
            <p:nvPr/>
          </p:nvSpPr>
          <p:spPr>
            <a:xfrm>
              <a:off x="1311264" y="2189999"/>
              <a:ext cx="2072913" cy="2047722"/>
            </a:xfrm>
            <a:prstGeom prst="ellipse">
              <a:avLst/>
            </a:prstGeom>
            <a:solidFill>
              <a:schemeClr val="accent3"/>
            </a:solidFill>
            <a:ln w="57150" cap="flat" cmpd="sng" algn="ctr">
              <a:solidFill>
                <a:schemeClr val="accent1"/>
              </a:solidFill>
              <a:prstDash val="sysDot"/>
              <a:miter lim="800000"/>
            </a:ln>
            <a:effectLst/>
          </p:spPr>
          <p:txBody>
            <a:bodyPr anchor="ctr"/>
            <a:lstStyle/>
            <a:p>
              <a:pPr>
                <a:defRPr/>
              </a:pPr>
              <a:endParaRPr lang="zh-CN" altLang="en-US" sz="2700" kern="0" dirty="0">
                <a:solidFill>
                  <a:prstClr val="white"/>
                </a:solidFill>
                <a:latin typeface="Arial" panose="020B0604020202020204" pitchFamily="34" charset="0"/>
                <a:cs typeface="+mn-ea"/>
              </a:endParaRPr>
            </a:p>
          </p:txBody>
        </p:sp>
        <p:sp>
          <p:nvSpPr>
            <p:cNvPr id="5" name="椭圆 4"/>
            <p:cNvSpPr/>
            <p:nvPr/>
          </p:nvSpPr>
          <p:spPr>
            <a:xfrm>
              <a:off x="2938957" y="2294381"/>
              <a:ext cx="565457" cy="559883"/>
            </a:xfrm>
            <a:prstGeom prst="ellipse">
              <a:avLst/>
            </a:prstGeom>
            <a:solidFill>
              <a:schemeClr val="accent1"/>
            </a:solidFill>
            <a:ln w="12700" cap="flat" cmpd="sng" algn="ctr">
              <a:noFill/>
              <a:prstDash val="solid"/>
              <a:miter lim="800000"/>
            </a:ln>
            <a:effectLst/>
          </p:spPr>
          <p:txBody>
            <a:bodyPr anchor="ctr"/>
            <a:lstStyle/>
            <a:p>
              <a:pPr algn="ctr">
                <a:defRPr/>
              </a:pPr>
              <a:endParaRPr lang="zh-CN" altLang="en-US" kern="0">
                <a:solidFill>
                  <a:prstClr val="white"/>
                </a:solidFill>
                <a:latin typeface="Calibri" panose="020F0502020204030204"/>
                <a:cs typeface="+mn-ea"/>
              </a:endParaRPr>
            </a:p>
          </p:txBody>
        </p:sp>
        <p:pic>
          <p:nvPicPr>
            <p:cNvPr id="6" name="图片 29"/>
            <p:cNvPicPr>
              <a:picLocks noChangeAspect="1"/>
            </p:cNvPicPr>
            <p:nvPr/>
          </p:nvPicPr>
          <p:blipFill>
            <a:blip r:embed="rId2" cstate="print">
              <a:extLst>
                <a:ext uri="{28A0092B-C50C-407E-A947-70E740481C1C}">
                  <a14:useLocalDpi xmlns:a14="http://schemas.microsoft.com/office/drawing/2010/main" val="0"/>
                </a:ext>
              </a:extLst>
            </a:blip>
            <a:srcRect t="5220"/>
            <a:stretch>
              <a:fillRect/>
            </a:stretch>
          </p:blipFill>
          <p:spPr bwMode="auto">
            <a:xfrm>
              <a:off x="3028339" y="2423334"/>
              <a:ext cx="381785" cy="3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椭圆 6"/>
            <p:cNvSpPr/>
            <p:nvPr/>
          </p:nvSpPr>
          <p:spPr>
            <a:xfrm>
              <a:off x="2310155" y="1939967"/>
              <a:ext cx="548405" cy="543035"/>
            </a:xfrm>
            <a:prstGeom prst="ellipse">
              <a:avLst/>
            </a:prstGeom>
            <a:solidFill>
              <a:schemeClr val="tx2"/>
            </a:solidFill>
            <a:ln w="12700" cap="flat" cmpd="sng" algn="ctr">
              <a:noFill/>
              <a:prstDash val="solid"/>
              <a:miter lim="800000"/>
            </a:ln>
            <a:effectLst/>
          </p:spPr>
          <p:txBody>
            <a:bodyPr anchor="ctr"/>
            <a:lstStyle/>
            <a:p>
              <a:pPr algn="ctr">
                <a:defRPr/>
              </a:pPr>
              <a:endParaRPr lang="zh-CN" altLang="en-US" kern="0">
                <a:solidFill>
                  <a:prstClr val="white"/>
                </a:solidFill>
                <a:latin typeface="Calibri" panose="020F0502020204030204"/>
                <a:cs typeface="+mn-ea"/>
              </a:endParaRPr>
            </a:p>
          </p:txBody>
        </p:sp>
        <p:pic>
          <p:nvPicPr>
            <p:cNvPr id="8" name="图片 32"/>
            <p:cNvPicPr>
              <a:picLocks noChangeAspect="1"/>
            </p:cNvPicPr>
            <p:nvPr/>
          </p:nvPicPr>
          <p:blipFill>
            <a:blip r:embed="rId3" cstate="print">
              <a:extLst>
                <a:ext uri="{28A0092B-C50C-407E-A947-70E740481C1C}">
                  <a14:useLocalDpi xmlns:a14="http://schemas.microsoft.com/office/drawing/2010/main" val="0"/>
                </a:ext>
              </a:extLst>
            </a:blip>
            <a:srcRect l="23180" t="13547" r="24422" b="28755"/>
            <a:stretch>
              <a:fillRect/>
            </a:stretch>
          </p:blipFill>
          <p:spPr bwMode="auto">
            <a:xfrm>
              <a:off x="2466935" y="2083825"/>
              <a:ext cx="234843" cy="255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椭圆 8"/>
            <p:cNvSpPr/>
            <p:nvPr/>
          </p:nvSpPr>
          <p:spPr>
            <a:xfrm>
              <a:off x="3105492" y="2996053"/>
              <a:ext cx="548405" cy="541739"/>
            </a:xfrm>
            <a:prstGeom prst="ellipse">
              <a:avLst/>
            </a:prstGeom>
            <a:solidFill>
              <a:schemeClr val="accent2"/>
            </a:solidFill>
            <a:ln w="12700" cap="flat" cmpd="sng" algn="ctr">
              <a:noFill/>
              <a:prstDash val="solid"/>
              <a:miter lim="800000"/>
            </a:ln>
            <a:effectLst/>
          </p:spPr>
          <p:txBody>
            <a:bodyPr anchor="ctr"/>
            <a:lstStyle/>
            <a:p>
              <a:pPr algn="ctr">
                <a:defRPr/>
              </a:pPr>
              <a:endParaRPr lang="zh-CN" altLang="en-US" kern="0">
                <a:solidFill>
                  <a:prstClr val="white"/>
                </a:solidFill>
                <a:latin typeface="Calibri" panose="020F0502020204030204"/>
                <a:cs typeface="+mn-ea"/>
              </a:endParaRPr>
            </a:p>
          </p:txBody>
        </p:sp>
        <p:sp>
          <p:nvSpPr>
            <p:cNvPr id="10" name="任意多边形 9"/>
            <p:cNvSpPr/>
            <p:nvPr/>
          </p:nvSpPr>
          <p:spPr>
            <a:xfrm>
              <a:off x="3171130" y="3127020"/>
              <a:ext cx="321431" cy="243653"/>
            </a:xfrm>
            <a:custGeom>
              <a:avLst/>
              <a:gdLst>
                <a:gd name="connsiteX0" fmla="*/ 332089 w 388650"/>
                <a:gd name="connsiteY0" fmla="*/ 43940 h 298935"/>
                <a:gd name="connsiteX1" fmla="*/ 354779 w 388650"/>
                <a:gd name="connsiteY1" fmla="*/ 43940 h 298935"/>
                <a:gd name="connsiteX2" fmla="*/ 388650 w 388650"/>
                <a:gd name="connsiteY2" fmla="*/ 77811 h 298935"/>
                <a:gd name="connsiteX3" fmla="*/ 388650 w 388650"/>
                <a:gd name="connsiteY3" fmla="*/ 162486 h 298935"/>
                <a:gd name="connsiteX4" fmla="*/ 388650 w 388650"/>
                <a:gd name="connsiteY4" fmla="*/ 213291 h 298935"/>
                <a:gd name="connsiteX5" fmla="*/ 354779 w 388650"/>
                <a:gd name="connsiteY5" fmla="*/ 247162 h 298935"/>
                <a:gd name="connsiteX6" fmla="*/ 328319 w 388650"/>
                <a:gd name="connsiteY6" fmla="*/ 247162 h 298935"/>
                <a:gd name="connsiteX7" fmla="*/ 262816 w 388650"/>
                <a:gd name="connsiteY7" fmla="*/ 298935 h 298935"/>
                <a:gd name="connsiteX8" fmla="*/ 237822 w 388650"/>
                <a:gd name="connsiteY8" fmla="*/ 247162 h 298935"/>
                <a:gd name="connsiteX9" fmla="*/ 60533 w 388650"/>
                <a:gd name="connsiteY9" fmla="*/ 247162 h 298935"/>
                <a:gd name="connsiteX10" fmla="*/ 26662 w 388650"/>
                <a:gd name="connsiteY10" fmla="*/ 213291 h 298935"/>
                <a:gd name="connsiteX11" fmla="*/ 26662 w 388650"/>
                <a:gd name="connsiteY11" fmla="*/ 188693 h 298935"/>
                <a:gd name="connsiteX12" fmla="*/ 27227 w 388650"/>
                <a:gd name="connsiteY12" fmla="*/ 188927 h 298935"/>
                <a:gd name="connsiteX13" fmla="*/ 300065 w 388650"/>
                <a:gd name="connsiteY13" fmla="*/ 188927 h 298935"/>
                <a:gd name="connsiteX14" fmla="*/ 332089 w 388650"/>
                <a:gd name="connsiteY14" fmla="*/ 156903 h 298935"/>
                <a:gd name="connsiteX15" fmla="*/ 28100 w 388650"/>
                <a:gd name="connsiteY15" fmla="*/ 0 h 298935"/>
                <a:gd name="connsiteX16" fmla="*/ 290988 w 388650"/>
                <a:gd name="connsiteY16" fmla="*/ 0 h 298935"/>
                <a:gd name="connsiteX17" fmla="*/ 319088 w 388650"/>
                <a:gd name="connsiteY17" fmla="*/ 28100 h 298935"/>
                <a:gd name="connsiteX18" fmla="*/ 319088 w 388650"/>
                <a:gd name="connsiteY18" fmla="*/ 140499 h 298935"/>
                <a:gd name="connsiteX19" fmla="*/ 290988 w 388650"/>
                <a:gd name="connsiteY19" fmla="*/ 168599 h 298935"/>
                <a:gd name="connsiteX20" fmla="*/ 28100 w 388650"/>
                <a:gd name="connsiteY20" fmla="*/ 168599 h 298935"/>
                <a:gd name="connsiteX21" fmla="*/ 0 w 388650"/>
                <a:gd name="connsiteY21" fmla="*/ 140499 h 298935"/>
                <a:gd name="connsiteX22" fmla="*/ 0 w 388650"/>
                <a:gd name="connsiteY22" fmla="*/ 28100 h 298935"/>
                <a:gd name="connsiteX23" fmla="*/ 28100 w 388650"/>
                <a:gd name="connsiteY23" fmla="*/ 0 h 298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8650" h="298935">
                  <a:moveTo>
                    <a:pt x="332089" y="43940"/>
                  </a:moveTo>
                  <a:lnTo>
                    <a:pt x="354779" y="43940"/>
                  </a:lnTo>
                  <a:cubicBezTo>
                    <a:pt x="373485" y="43940"/>
                    <a:pt x="388650" y="59105"/>
                    <a:pt x="388650" y="77811"/>
                  </a:cubicBezTo>
                  <a:lnTo>
                    <a:pt x="388650" y="162486"/>
                  </a:lnTo>
                  <a:lnTo>
                    <a:pt x="388650" y="213291"/>
                  </a:lnTo>
                  <a:cubicBezTo>
                    <a:pt x="388650" y="231997"/>
                    <a:pt x="373485" y="247162"/>
                    <a:pt x="354779" y="247162"/>
                  </a:cubicBezTo>
                  <a:lnTo>
                    <a:pt x="328319" y="247162"/>
                  </a:lnTo>
                  <a:lnTo>
                    <a:pt x="262816" y="298935"/>
                  </a:lnTo>
                  <a:lnTo>
                    <a:pt x="237822" y="247162"/>
                  </a:lnTo>
                  <a:lnTo>
                    <a:pt x="60533" y="247162"/>
                  </a:lnTo>
                  <a:cubicBezTo>
                    <a:pt x="41827" y="247162"/>
                    <a:pt x="26662" y="231997"/>
                    <a:pt x="26662" y="213291"/>
                  </a:cubicBezTo>
                  <a:lnTo>
                    <a:pt x="26662" y="188693"/>
                  </a:lnTo>
                  <a:lnTo>
                    <a:pt x="27227" y="188927"/>
                  </a:lnTo>
                  <a:lnTo>
                    <a:pt x="300065" y="188927"/>
                  </a:lnTo>
                  <a:cubicBezTo>
                    <a:pt x="317751" y="188927"/>
                    <a:pt x="332089" y="174589"/>
                    <a:pt x="332089" y="156903"/>
                  </a:cubicBezTo>
                  <a:close/>
                  <a:moveTo>
                    <a:pt x="28100" y="0"/>
                  </a:moveTo>
                  <a:lnTo>
                    <a:pt x="290988" y="0"/>
                  </a:lnTo>
                  <a:cubicBezTo>
                    <a:pt x="306507" y="0"/>
                    <a:pt x="319088" y="12581"/>
                    <a:pt x="319088" y="28100"/>
                  </a:cubicBezTo>
                  <a:lnTo>
                    <a:pt x="319088" y="140499"/>
                  </a:lnTo>
                  <a:cubicBezTo>
                    <a:pt x="319088" y="156018"/>
                    <a:pt x="306507" y="168599"/>
                    <a:pt x="290988" y="168599"/>
                  </a:cubicBezTo>
                  <a:lnTo>
                    <a:pt x="28100" y="168599"/>
                  </a:lnTo>
                  <a:cubicBezTo>
                    <a:pt x="12581" y="168599"/>
                    <a:pt x="0" y="156018"/>
                    <a:pt x="0" y="140499"/>
                  </a:cubicBezTo>
                  <a:lnTo>
                    <a:pt x="0" y="28100"/>
                  </a:lnTo>
                  <a:cubicBezTo>
                    <a:pt x="0" y="12581"/>
                    <a:pt x="12581" y="0"/>
                    <a:pt x="28100" y="0"/>
                  </a:cubicBezTo>
                  <a:close/>
                </a:path>
              </a:pathLst>
            </a:custGeom>
            <a:solidFill>
              <a:sysClr val="window" lastClr="FFFFFF"/>
            </a:solidFill>
            <a:ln w="12700" cap="flat" cmpd="sng" algn="ctr">
              <a:noFill/>
              <a:prstDash val="solid"/>
              <a:miter lim="800000"/>
            </a:ln>
            <a:effectLst/>
          </p:spPr>
          <p:txBody>
            <a:bodyPr anchor="ctr"/>
            <a:lstStyle/>
            <a:p>
              <a:pPr algn="ctr">
                <a:defRPr/>
              </a:pPr>
              <a:endParaRPr lang="zh-CN" altLang="en-US" kern="0">
                <a:solidFill>
                  <a:prstClr val="white"/>
                </a:solidFill>
                <a:latin typeface="Calibri" panose="020F0502020204030204"/>
                <a:cs typeface="+mn-ea"/>
              </a:endParaRPr>
            </a:p>
          </p:txBody>
        </p:sp>
        <p:sp>
          <p:nvSpPr>
            <p:cNvPr id="11" name="椭圆 10"/>
            <p:cNvSpPr/>
            <p:nvPr/>
          </p:nvSpPr>
          <p:spPr>
            <a:xfrm>
              <a:off x="2879935" y="3715393"/>
              <a:ext cx="447382" cy="443241"/>
            </a:xfrm>
            <a:prstGeom prst="ellipse">
              <a:avLst/>
            </a:prstGeom>
            <a:solidFill>
              <a:schemeClr val="accent4"/>
            </a:solidFill>
            <a:ln w="12700" cap="flat" cmpd="sng" algn="ctr">
              <a:noFill/>
              <a:prstDash val="solid"/>
              <a:miter lim="800000"/>
            </a:ln>
            <a:effectLst/>
          </p:spPr>
          <p:txBody>
            <a:bodyPr anchor="ctr"/>
            <a:lstStyle/>
            <a:p>
              <a:pPr algn="ctr">
                <a:defRPr/>
              </a:pPr>
              <a:endParaRPr lang="zh-CN" altLang="en-US" kern="0" dirty="0">
                <a:solidFill>
                  <a:prstClr val="white"/>
                </a:solidFill>
                <a:latin typeface="Calibri" panose="020F0502020204030204"/>
                <a:cs typeface="+mn-ea"/>
              </a:endParaRPr>
            </a:p>
          </p:txBody>
        </p:sp>
        <p:sp>
          <p:nvSpPr>
            <p:cNvPr id="12" name="任意多边形 11"/>
            <p:cNvSpPr/>
            <p:nvPr/>
          </p:nvSpPr>
          <p:spPr>
            <a:xfrm rot="10800000" flipH="1">
              <a:off x="2951599" y="3822545"/>
              <a:ext cx="284699" cy="209956"/>
            </a:xfrm>
            <a:custGeom>
              <a:avLst/>
              <a:gdLst>
                <a:gd name="connsiteX0" fmla="*/ 441259 w 1065398"/>
                <a:gd name="connsiteY0" fmla="*/ 795512 h 795512"/>
                <a:gd name="connsiteX1" fmla="*/ 624139 w 1065398"/>
                <a:gd name="connsiteY1" fmla="*/ 795512 h 795512"/>
                <a:gd name="connsiteX2" fmla="*/ 624139 w 1065398"/>
                <a:gd name="connsiteY2" fmla="*/ 611235 h 795512"/>
                <a:gd name="connsiteX3" fmla="*/ 975398 w 1065398"/>
                <a:gd name="connsiteY3" fmla="*/ 611235 h 795512"/>
                <a:gd name="connsiteX4" fmla="*/ 1065398 w 1065398"/>
                <a:gd name="connsiteY4" fmla="*/ 521235 h 795512"/>
                <a:gd name="connsiteX5" fmla="*/ 975398 w 1065398"/>
                <a:gd name="connsiteY5" fmla="*/ 431235 h 795512"/>
                <a:gd name="connsiteX6" fmla="*/ 624139 w 1065398"/>
                <a:gd name="connsiteY6" fmla="*/ 431235 h 795512"/>
                <a:gd name="connsiteX7" fmla="*/ 624139 w 1065398"/>
                <a:gd name="connsiteY7" fmla="*/ 0 h 795512"/>
                <a:gd name="connsiteX8" fmla="*/ 441259 w 1065398"/>
                <a:gd name="connsiteY8" fmla="*/ 0 h 795512"/>
                <a:gd name="connsiteX9" fmla="*/ 441259 w 1065398"/>
                <a:gd name="connsiteY9" fmla="*/ 217756 h 795512"/>
                <a:gd name="connsiteX10" fmla="*/ 90000 w 1065398"/>
                <a:gd name="connsiteY10" fmla="*/ 217756 h 795512"/>
                <a:gd name="connsiteX11" fmla="*/ 0 w 1065398"/>
                <a:gd name="connsiteY11" fmla="*/ 307756 h 795512"/>
                <a:gd name="connsiteX12" fmla="*/ 90000 w 1065398"/>
                <a:gd name="connsiteY12" fmla="*/ 397756 h 795512"/>
                <a:gd name="connsiteX13" fmla="*/ 441259 w 1065398"/>
                <a:gd name="connsiteY13" fmla="*/ 397756 h 795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065398" h="795512">
                  <a:moveTo>
                    <a:pt x="441259" y="795512"/>
                  </a:moveTo>
                  <a:lnTo>
                    <a:pt x="624139" y="795512"/>
                  </a:lnTo>
                  <a:lnTo>
                    <a:pt x="624139" y="611235"/>
                  </a:lnTo>
                  <a:lnTo>
                    <a:pt x="975398" y="611235"/>
                  </a:lnTo>
                  <a:lnTo>
                    <a:pt x="1065398" y="521235"/>
                  </a:lnTo>
                  <a:lnTo>
                    <a:pt x="975398" y="431235"/>
                  </a:lnTo>
                  <a:lnTo>
                    <a:pt x="624139" y="431235"/>
                  </a:lnTo>
                  <a:lnTo>
                    <a:pt x="624139" y="0"/>
                  </a:lnTo>
                  <a:lnTo>
                    <a:pt x="441259" y="0"/>
                  </a:lnTo>
                  <a:lnTo>
                    <a:pt x="441259" y="217756"/>
                  </a:lnTo>
                  <a:lnTo>
                    <a:pt x="90000" y="217756"/>
                  </a:lnTo>
                  <a:lnTo>
                    <a:pt x="0" y="307756"/>
                  </a:lnTo>
                  <a:lnTo>
                    <a:pt x="90000" y="397756"/>
                  </a:lnTo>
                  <a:lnTo>
                    <a:pt x="441259" y="397756"/>
                  </a:lnTo>
                  <a:close/>
                </a:path>
              </a:pathLst>
            </a:custGeom>
            <a:solidFill>
              <a:sysClr val="window" lastClr="FFFFFF"/>
            </a:solidFill>
            <a:ln w="12700" cap="flat" cmpd="sng" algn="ctr">
              <a:noFill/>
              <a:prstDash val="solid"/>
              <a:miter lim="800000"/>
            </a:ln>
            <a:effectLst/>
          </p:spPr>
          <p:txBody>
            <a:bodyPr anchor="ctr"/>
            <a:lstStyle/>
            <a:p>
              <a:pPr algn="ctr">
                <a:defRPr/>
              </a:pPr>
              <a:endParaRPr lang="zh-CN" altLang="en-US" kern="0">
                <a:solidFill>
                  <a:prstClr val="white"/>
                </a:solidFill>
                <a:latin typeface="Calibri" panose="020F0502020204030204"/>
                <a:cs typeface="+mn-ea"/>
              </a:endParaRPr>
            </a:p>
          </p:txBody>
        </p:sp>
        <p:sp>
          <p:nvSpPr>
            <p:cNvPr id="17" name="矩形 16"/>
            <p:cNvSpPr/>
            <p:nvPr/>
          </p:nvSpPr>
          <p:spPr>
            <a:xfrm>
              <a:off x="1827385" y="2852617"/>
              <a:ext cx="994632" cy="807914"/>
            </a:xfrm>
            <a:prstGeom prst="rect">
              <a:avLst/>
            </a:prstGeom>
          </p:spPr>
          <p:txBody>
            <a:bodyPr wrap="none">
              <a:spAutoFit/>
            </a:bodyPr>
            <a:lstStyle/>
            <a:p>
              <a:pPr>
                <a:defRPr/>
              </a:pPr>
              <a:r>
                <a:rPr lang="en-US" altLang="zh-CN" sz="3200" kern="0" dirty="0">
                  <a:solidFill>
                    <a:prstClr val="white"/>
                  </a:solidFill>
                  <a:latin typeface="Arial" panose="020B0604020202020204" pitchFamily="34" charset="0"/>
                  <a:cs typeface="+mn-ea"/>
                </a:rPr>
                <a:t>TEXT</a:t>
              </a:r>
            </a:p>
            <a:p>
              <a:pPr>
                <a:defRPr/>
              </a:pPr>
              <a:r>
                <a:rPr lang="en-US" altLang="zh-CN" sz="3200" kern="0" dirty="0">
                  <a:solidFill>
                    <a:prstClr val="white"/>
                  </a:solidFill>
                  <a:latin typeface="Arial" panose="020B0604020202020204" pitchFamily="34" charset="0"/>
                  <a:cs typeface="+mn-ea"/>
                </a:rPr>
                <a:t>HERE</a:t>
              </a:r>
              <a:endParaRPr lang="zh-CN" altLang="en-US" sz="3200" kern="0" dirty="0">
                <a:solidFill>
                  <a:prstClr val="white"/>
                </a:solidFill>
                <a:latin typeface="Arial" panose="020B0604020202020204" pitchFamily="34" charset="0"/>
                <a:cs typeface="+mn-ea"/>
              </a:endParaRPr>
            </a:p>
          </p:txBody>
        </p:sp>
      </p:grpSp>
      <p:sp>
        <p:nvSpPr>
          <p:cNvPr id="15" name="TextBox 14"/>
          <p:cNvSpPr txBox="1"/>
          <p:nvPr/>
        </p:nvSpPr>
        <p:spPr>
          <a:xfrm>
            <a:off x="5712009" y="2862236"/>
            <a:ext cx="5208528" cy="3447085"/>
          </a:xfrm>
          <a:prstGeom prst="rect">
            <a:avLst/>
          </a:prstGeom>
          <a:noFill/>
        </p:spPr>
        <p:txBody>
          <a:bodyPr wrap="square" lIns="121908" tIns="60954" rIns="121908" bIns="60954" rtlCol="0">
            <a:spAutoFit/>
          </a:bodyPr>
          <a:lstStyle/>
          <a:p>
            <a:pPr>
              <a:lnSpc>
                <a:spcPct val="150000"/>
              </a:lnSpc>
            </a:pPr>
            <a:r>
              <a:rPr lang="zh-CN" altLang="en-US" sz="1600" dirty="0">
                <a:solidFill>
                  <a:schemeClr val="tx1">
                    <a:lumMod val="50000"/>
                    <a:lumOff val="50000"/>
                  </a:schemeClr>
                </a:solidFill>
              </a:rPr>
              <a:t>文字内容需概括精炼，建议与标题相关并符合整体语言风格，语言描述尽量简洁生动。</a:t>
            </a:r>
            <a:endParaRPr lang="zh-CN" altLang="en-US" sz="1600" dirty="0">
              <a:solidFill>
                <a:schemeClr val="tx1">
                  <a:lumMod val="50000"/>
                  <a:lumOff val="50000"/>
                </a:schemeClr>
              </a:solidFill>
              <a:latin typeface="+mn-ea"/>
              <a:cs typeface="+mn-ea"/>
            </a:endParaRPr>
          </a:p>
          <a:p>
            <a:pPr>
              <a:lnSpc>
                <a:spcPct val="150000"/>
              </a:lnSpc>
            </a:pPr>
            <a:r>
              <a:rPr lang="zh-CN" altLang="en-US" sz="1600" dirty="0">
                <a:solidFill>
                  <a:schemeClr val="tx1">
                    <a:lumMod val="50000"/>
                    <a:lumOff val="50000"/>
                  </a:schemeClr>
                </a:solidFill>
              </a:rPr>
              <a:t>文字内容需概括精炼，建议与标题相关并符合整体语言风格，语言描述尽量简洁生动。</a:t>
            </a:r>
            <a:endParaRPr lang="zh-CN" altLang="en-US" sz="1600" dirty="0">
              <a:solidFill>
                <a:schemeClr val="tx1">
                  <a:lumMod val="50000"/>
                  <a:lumOff val="50000"/>
                </a:schemeClr>
              </a:solidFill>
              <a:latin typeface="+mn-ea"/>
              <a:cs typeface="+mn-ea"/>
            </a:endParaRPr>
          </a:p>
          <a:p>
            <a:pPr>
              <a:lnSpc>
                <a:spcPct val="150000"/>
              </a:lnSpc>
            </a:pPr>
            <a:r>
              <a:rPr lang="zh-CN" altLang="en-US" sz="1600" dirty="0">
                <a:solidFill>
                  <a:schemeClr val="tx1">
                    <a:lumMod val="50000"/>
                    <a:lumOff val="50000"/>
                  </a:schemeClr>
                </a:solidFill>
              </a:rPr>
              <a:t>文字内容需概括精炼，建议与标题相关并符合整体语言风格，语言描述尽量简洁生动。</a:t>
            </a:r>
            <a:endParaRPr lang="zh-CN" altLang="en-US" sz="1600" dirty="0">
              <a:solidFill>
                <a:schemeClr val="tx1">
                  <a:lumMod val="50000"/>
                  <a:lumOff val="50000"/>
                </a:schemeClr>
              </a:solidFill>
              <a:latin typeface="+mn-ea"/>
              <a:cs typeface="+mn-ea"/>
            </a:endParaRPr>
          </a:p>
          <a:p>
            <a:pPr>
              <a:lnSpc>
                <a:spcPct val="150000"/>
              </a:lnSpc>
            </a:pPr>
            <a:r>
              <a:rPr lang="zh-CN" altLang="en-US" sz="1600" dirty="0">
                <a:solidFill>
                  <a:schemeClr val="tx1">
                    <a:lumMod val="50000"/>
                    <a:lumOff val="50000"/>
                  </a:schemeClr>
                </a:solidFill>
              </a:rPr>
              <a:t>文字内容需概括精炼，建议与标题相关并符合整体语言风格，语言描述尽量简洁生动。</a:t>
            </a:r>
            <a:endParaRPr lang="zh-CN" altLang="en-US" sz="1600" dirty="0">
              <a:solidFill>
                <a:schemeClr val="tx1">
                  <a:lumMod val="50000"/>
                  <a:lumOff val="50000"/>
                </a:schemeClr>
              </a:solidFill>
              <a:latin typeface="+mn-ea"/>
              <a:cs typeface="+mn-ea"/>
            </a:endParaRPr>
          </a:p>
          <a:p>
            <a:pPr>
              <a:lnSpc>
                <a:spcPct val="150000"/>
              </a:lnSpc>
            </a:pPr>
            <a:endParaRPr lang="zh-CN" altLang="en-US" sz="1600" dirty="0">
              <a:solidFill>
                <a:schemeClr val="tx1">
                  <a:lumMod val="50000"/>
                  <a:lumOff val="50000"/>
                </a:schemeClr>
              </a:solidFill>
              <a:latin typeface="+mn-ea"/>
              <a:cs typeface="+mn-ea"/>
            </a:endParaRPr>
          </a:p>
        </p:txBody>
      </p:sp>
      <p:sp>
        <p:nvSpPr>
          <p:cNvPr id="16" name="TextBox 15"/>
          <p:cNvSpPr txBox="1"/>
          <p:nvPr/>
        </p:nvSpPr>
        <p:spPr>
          <a:xfrm>
            <a:off x="5692705" y="2282638"/>
            <a:ext cx="2334851" cy="400097"/>
          </a:xfrm>
          <a:prstGeom prst="rect">
            <a:avLst/>
          </a:prstGeom>
          <a:solidFill>
            <a:schemeClr val="accent4"/>
          </a:solidFill>
        </p:spPr>
        <p:txBody>
          <a:bodyPr wrap="square" lIns="121908" tIns="60954" rIns="121908" bIns="60954" rtlCol="0">
            <a:spAutoFit/>
          </a:bodyPr>
          <a:lstStyle/>
          <a:p>
            <a:r>
              <a:rPr lang="en-US" altLang="zh-CN" b="1" dirty="0">
                <a:solidFill>
                  <a:schemeClr val="bg1"/>
                </a:solidFill>
                <a:cs typeface="+mn-ea"/>
              </a:rPr>
              <a:t>TEXT  HERE</a:t>
            </a:r>
            <a:endParaRPr lang="zh-CN" altLang="en-US" b="1" dirty="0">
              <a:solidFill>
                <a:schemeClr val="bg1"/>
              </a:solidFill>
              <a:cs typeface="+mn-ea"/>
            </a:endParaRPr>
          </a:p>
        </p:txBody>
      </p:sp>
      <p:sp>
        <p:nvSpPr>
          <p:cNvPr id="2" name="标题 1"/>
          <p:cNvSpPr>
            <a:spLocks noGrp="1"/>
          </p:cNvSpPr>
          <p:nvPr>
            <p:ph type="title"/>
          </p:nvPr>
        </p:nvSpPr>
        <p:spPr/>
        <p:txBody>
          <a:bodyPr/>
          <a:lstStyle/>
          <a:p>
            <a:r>
              <a:rPr lang="zh-CN" altLang="en-US" dirty="0">
                <a:cs typeface="+mn-ea"/>
              </a:rPr>
              <a:t>单击此处添加标题</a:t>
            </a:r>
            <a:endParaRPr lang="zh-CN" altLang="en-US" dirty="0">
              <a:ea typeface="+mn-ea"/>
              <a:cs typeface="+mn-ea"/>
            </a:endParaRPr>
          </a:p>
        </p:txBody>
      </p:sp>
    </p:spTree>
    <p:extLst>
      <p:ext uri="{BB962C8B-B14F-4D97-AF65-F5344CB8AC3E}">
        <p14:creationId xmlns:p14="http://schemas.microsoft.com/office/powerpoint/2010/main" val="1494810624"/>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1500"/>
                                        <p:tgtEl>
                                          <p:spTgt spid="3"/>
                                        </p:tgtEl>
                                      </p:cBhvr>
                                    </p:animEffect>
                                  </p:childTnLst>
                                </p:cTn>
                              </p:par>
                            </p:childTnLst>
                          </p:cTn>
                        </p:par>
                        <p:par>
                          <p:cTn id="8" fill="hold">
                            <p:stCondLst>
                              <p:cond delay="1500"/>
                            </p:stCondLst>
                            <p:childTnLst>
                              <p:par>
                                <p:cTn id="9" presetID="42"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anim calcmode="lin" valueType="num">
                                      <p:cBhvr>
                                        <p:cTn id="12" dur="500" fill="hold"/>
                                        <p:tgtEl>
                                          <p:spTgt spid="16"/>
                                        </p:tgtEl>
                                        <p:attrNameLst>
                                          <p:attrName>ppt_x</p:attrName>
                                        </p:attrNameLst>
                                      </p:cBhvr>
                                      <p:tavLst>
                                        <p:tav tm="0">
                                          <p:val>
                                            <p:strVal val="#ppt_x"/>
                                          </p:val>
                                        </p:tav>
                                        <p:tav tm="100000">
                                          <p:val>
                                            <p:strVal val="#ppt_x"/>
                                          </p:val>
                                        </p:tav>
                                      </p:tavLst>
                                    </p:anim>
                                    <p:anim calcmode="lin" valueType="num">
                                      <p:cBhvr>
                                        <p:cTn id="13" dur="500" fill="hold"/>
                                        <p:tgtEl>
                                          <p:spTgt spid="16"/>
                                        </p:tgtEl>
                                        <p:attrNameLst>
                                          <p:attrName>ppt_y</p:attrName>
                                        </p:attrNameLst>
                                      </p:cBhvr>
                                      <p:tavLst>
                                        <p:tav tm="0">
                                          <p:val>
                                            <p:strVal val="#ppt_y+.1"/>
                                          </p:val>
                                        </p:tav>
                                        <p:tav tm="100000">
                                          <p:val>
                                            <p:strVal val="#ppt_y"/>
                                          </p:val>
                                        </p:tav>
                                      </p:tavLst>
                                    </p:anim>
                                  </p:childTnLst>
                                </p:cTn>
                              </p:par>
                            </p:childTnLst>
                          </p:cTn>
                        </p:par>
                        <p:par>
                          <p:cTn id="14" fill="hold">
                            <p:stCondLst>
                              <p:cond delay="2000"/>
                            </p:stCondLst>
                            <p:childTnLst>
                              <p:par>
                                <p:cTn id="15" presetID="10" presetClass="entr" presetSubtype="0" fill="hold" grpId="0" nodeType="after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流程图: 数据 5"/>
          <p:cNvSpPr/>
          <p:nvPr/>
        </p:nvSpPr>
        <p:spPr>
          <a:xfrm>
            <a:off x="1312581" y="2263758"/>
            <a:ext cx="2706692" cy="1462288"/>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871"/>
              <a:gd name="connsiteY0" fmla="*/ 10000 h 10000"/>
              <a:gd name="connsiteX1" fmla="*/ 2000 w 13871"/>
              <a:gd name="connsiteY1" fmla="*/ 0 h 10000"/>
              <a:gd name="connsiteX2" fmla="*/ 13871 w 13871"/>
              <a:gd name="connsiteY2" fmla="*/ 2910 h 10000"/>
              <a:gd name="connsiteX3" fmla="*/ 8000 w 13871"/>
              <a:gd name="connsiteY3" fmla="*/ 10000 h 10000"/>
              <a:gd name="connsiteX4" fmla="*/ 0 w 13871"/>
              <a:gd name="connsiteY4" fmla="*/ 10000 h 10000"/>
              <a:gd name="connsiteX0" fmla="*/ 0 w 13871"/>
              <a:gd name="connsiteY0" fmla="*/ 8360 h 8360"/>
              <a:gd name="connsiteX1" fmla="*/ 11153 w 13871"/>
              <a:gd name="connsiteY1" fmla="*/ 0 h 8360"/>
              <a:gd name="connsiteX2" fmla="*/ 13871 w 13871"/>
              <a:gd name="connsiteY2" fmla="*/ 1270 h 8360"/>
              <a:gd name="connsiteX3" fmla="*/ 8000 w 13871"/>
              <a:gd name="connsiteY3" fmla="*/ 8360 h 8360"/>
              <a:gd name="connsiteX4" fmla="*/ 0 w 13871"/>
              <a:gd name="connsiteY4" fmla="*/ 8360 h 8360"/>
              <a:gd name="connsiteX0" fmla="*/ 0 w 16221"/>
              <a:gd name="connsiteY0" fmla="*/ 5063 h 10000"/>
              <a:gd name="connsiteX1" fmla="*/ 14262 w 16221"/>
              <a:gd name="connsiteY1" fmla="*/ 0 h 10000"/>
              <a:gd name="connsiteX2" fmla="*/ 16221 w 16221"/>
              <a:gd name="connsiteY2" fmla="*/ 1519 h 10000"/>
              <a:gd name="connsiteX3" fmla="*/ 11988 w 16221"/>
              <a:gd name="connsiteY3" fmla="*/ 10000 h 10000"/>
              <a:gd name="connsiteX4" fmla="*/ 0 w 16221"/>
              <a:gd name="connsiteY4" fmla="*/ 5063 h 10000"/>
              <a:gd name="connsiteX0" fmla="*/ 0 w 16221"/>
              <a:gd name="connsiteY0" fmla="*/ 7246 h 12183"/>
              <a:gd name="connsiteX1" fmla="*/ 10250 w 16221"/>
              <a:gd name="connsiteY1" fmla="*/ 0 h 12183"/>
              <a:gd name="connsiteX2" fmla="*/ 16221 w 16221"/>
              <a:gd name="connsiteY2" fmla="*/ 3702 h 12183"/>
              <a:gd name="connsiteX3" fmla="*/ 11988 w 16221"/>
              <a:gd name="connsiteY3" fmla="*/ 12183 h 12183"/>
              <a:gd name="connsiteX4" fmla="*/ 0 w 16221"/>
              <a:gd name="connsiteY4" fmla="*/ 7246 h 12183"/>
              <a:gd name="connsiteX0" fmla="*/ 0 w 16221"/>
              <a:gd name="connsiteY0" fmla="*/ 7246 h 13132"/>
              <a:gd name="connsiteX1" fmla="*/ 10250 w 16221"/>
              <a:gd name="connsiteY1" fmla="*/ 0 h 13132"/>
              <a:gd name="connsiteX2" fmla="*/ 16221 w 16221"/>
              <a:gd name="connsiteY2" fmla="*/ 3702 h 13132"/>
              <a:gd name="connsiteX3" fmla="*/ 3412 w 16221"/>
              <a:gd name="connsiteY3" fmla="*/ 13132 h 13132"/>
              <a:gd name="connsiteX4" fmla="*/ 0 w 16221"/>
              <a:gd name="connsiteY4" fmla="*/ 7246 h 13132"/>
              <a:gd name="connsiteX0" fmla="*/ 0 w 16279"/>
              <a:gd name="connsiteY0" fmla="*/ 7246 h 13132"/>
              <a:gd name="connsiteX1" fmla="*/ 10250 w 16279"/>
              <a:gd name="connsiteY1" fmla="*/ 0 h 13132"/>
              <a:gd name="connsiteX2" fmla="*/ 16279 w 16279"/>
              <a:gd name="connsiteY2" fmla="*/ 3765 h 13132"/>
              <a:gd name="connsiteX3" fmla="*/ 3412 w 16279"/>
              <a:gd name="connsiteY3" fmla="*/ 13132 h 13132"/>
              <a:gd name="connsiteX4" fmla="*/ 0 w 16279"/>
              <a:gd name="connsiteY4" fmla="*/ 7246 h 13132"/>
              <a:gd name="connsiteX0" fmla="*/ 0 w 16301"/>
              <a:gd name="connsiteY0" fmla="*/ 7246 h 13132"/>
              <a:gd name="connsiteX1" fmla="*/ 10250 w 16301"/>
              <a:gd name="connsiteY1" fmla="*/ 0 h 13132"/>
              <a:gd name="connsiteX2" fmla="*/ 16301 w 16301"/>
              <a:gd name="connsiteY2" fmla="*/ 3812 h 13132"/>
              <a:gd name="connsiteX3" fmla="*/ 3412 w 16301"/>
              <a:gd name="connsiteY3" fmla="*/ 13132 h 13132"/>
              <a:gd name="connsiteX4" fmla="*/ 0 w 16301"/>
              <a:gd name="connsiteY4" fmla="*/ 7246 h 13132"/>
              <a:gd name="connsiteX0" fmla="*/ 0 w 16366"/>
              <a:gd name="connsiteY0" fmla="*/ 7246 h 13132"/>
              <a:gd name="connsiteX1" fmla="*/ 10250 w 16366"/>
              <a:gd name="connsiteY1" fmla="*/ 0 h 13132"/>
              <a:gd name="connsiteX2" fmla="*/ 16366 w 16366"/>
              <a:gd name="connsiteY2" fmla="*/ 3836 h 13132"/>
              <a:gd name="connsiteX3" fmla="*/ 3412 w 16366"/>
              <a:gd name="connsiteY3" fmla="*/ 13132 h 13132"/>
              <a:gd name="connsiteX4" fmla="*/ 0 w 16366"/>
              <a:gd name="connsiteY4" fmla="*/ 7246 h 1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6" h="13132">
                <a:moveTo>
                  <a:pt x="0" y="7246"/>
                </a:moveTo>
                <a:lnTo>
                  <a:pt x="10250" y="0"/>
                </a:lnTo>
                <a:lnTo>
                  <a:pt x="16366" y="3836"/>
                </a:lnTo>
                <a:lnTo>
                  <a:pt x="3412" y="13132"/>
                </a:lnTo>
                <a:lnTo>
                  <a:pt x="0" y="7246"/>
                </a:lnTo>
                <a:close/>
              </a:path>
            </a:pathLst>
          </a:cu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endParaRPr lang="zh-CN" altLang="en-US">
              <a:cs typeface="+mn-ea"/>
            </a:endParaRPr>
          </a:p>
        </p:txBody>
      </p:sp>
      <p:sp>
        <p:nvSpPr>
          <p:cNvPr id="4" name="流程图: 数据 5"/>
          <p:cNvSpPr/>
          <p:nvPr/>
        </p:nvSpPr>
        <p:spPr>
          <a:xfrm>
            <a:off x="2385590" y="3445676"/>
            <a:ext cx="2706692" cy="1462287"/>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871"/>
              <a:gd name="connsiteY0" fmla="*/ 10000 h 10000"/>
              <a:gd name="connsiteX1" fmla="*/ 2000 w 13871"/>
              <a:gd name="connsiteY1" fmla="*/ 0 h 10000"/>
              <a:gd name="connsiteX2" fmla="*/ 13871 w 13871"/>
              <a:gd name="connsiteY2" fmla="*/ 2910 h 10000"/>
              <a:gd name="connsiteX3" fmla="*/ 8000 w 13871"/>
              <a:gd name="connsiteY3" fmla="*/ 10000 h 10000"/>
              <a:gd name="connsiteX4" fmla="*/ 0 w 13871"/>
              <a:gd name="connsiteY4" fmla="*/ 10000 h 10000"/>
              <a:gd name="connsiteX0" fmla="*/ 0 w 13871"/>
              <a:gd name="connsiteY0" fmla="*/ 8360 h 8360"/>
              <a:gd name="connsiteX1" fmla="*/ 11153 w 13871"/>
              <a:gd name="connsiteY1" fmla="*/ 0 h 8360"/>
              <a:gd name="connsiteX2" fmla="*/ 13871 w 13871"/>
              <a:gd name="connsiteY2" fmla="*/ 1270 h 8360"/>
              <a:gd name="connsiteX3" fmla="*/ 8000 w 13871"/>
              <a:gd name="connsiteY3" fmla="*/ 8360 h 8360"/>
              <a:gd name="connsiteX4" fmla="*/ 0 w 13871"/>
              <a:gd name="connsiteY4" fmla="*/ 8360 h 8360"/>
              <a:gd name="connsiteX0" fmla="*/ 0 w 16221"/>
              <a:gd name="connsiteY0" fmla="*/ 5063 h 10000"/>
              <a:gd name="connsiteX1" fmla="*/ 14262 w 16221"/>
              <a:gd name="connsiteY1" fmla="*/ 0 h 10000"/>
              <a:gd name="connsiteX2" fmla="*/ 16221 w 16221"/>
              <a:gd name="connsiteY2" fmla="*/ 1519 h 10000"/>
              <a:gd name="connsiteX3" fmla="*/ 11988 w 16221"/>
              <a:gd name="connsiteY3" fmla="*/ 10000 h 10000"/>
              <a:gd name="connsiteX4" fmla="*/ 0 w 16221"/>
              <a:gd name="connsiteY4" fmla="*/ 5063 h 10000"/>
              <a:gd name="connsiteX0" fmla="*/ 0 w 16221"/>
              <a:gd name="connsiteY0" fmla="*/ 7246 h 12183"/>
              <a:gd name="connsiteX1" fmla="*/ 10250 w 16221"/>
              <a:gd name="connsiteY1" fmla="*/ 0 h 12183"/>
              <a:gd name="connsiteX2" fmla="*/ 16221 w 16221"/>
              <a:gd name="connsiteY2" fmla="*/ 3702 h 12183"/>
              <a:gd name="connsiteX3" fmla="*/ 11988 w 16221"/>
              <a:gd name="connsiteY3" fmla="*/ 12183 h 12183"/>
              <a:gd name="connsiteX4" fmla="*/ 0 w 16221"/>
              <a:gd name="connsiteY4" fmla="*/ 7246 h 12183"/>
              <a:gd name="connsiteX0" fmla="*/ 0 w 16221"/>
              <a:gd name="connsiteY0" fmla="*/ 7246 h 13132"/>
              <a:gd name="connsiteX1" fmla="*/ 10250 w 16221"/>
              <a:gd name="connsiteY1" fmla="*/ 0 h 13132"/>
              <a:gd name="connsiteX2" fmla="*/ 16221 w 16221"/>
              <a:gd name="connsiteY2" fmla="*/ 3702 h 13132"/>
              <a:gd name="connsiteX3" fmla="*/ 3412 w 16221"/>
              <a:gd name="connsiteY3" fmla="*/ 13132 h 13132"/>
              <a:gd name="connsiteX4" fmla="*/ 0 w 16221"/>
              <a:gd name="connsiteY4" fmla="*/ 7246 h 13132"/>
              <a:gd name="connsiteX0" fmla="*/ 0 w 16279"/>
              <a:gd name="connsiteY0" fmla="*/ 7246 h 13132"/>
              <a:gd name="connsiteX1" fmla="*/ 10250 w 16279"/>
              <a:gd name="connsiteY1" fmla="*/ 0 h 13132"/>
              <a:gd name="connsiteX2" fmla="*/ 16279 w 16279"/>
              <a:gd name="connsiteY2" fmla="*/ 3765 h 13132"/>
              <a:gd name="connsiteX3" fmla="*/ 3412 w 16279"/>
              <a:gd name="connsiteY3" fmla="*/ 13132 h 13132"/>
              <a:gd name="connsiteX4" fmla="*/ 0 w 16279"/>
              <a:gd name="connsiteY4" fmla="*/ 7246 h 13132"/>
              <a:gd name="connsiteX0" fmla="*/ 0 w 16301"/>
              <a:gd name="connsiteY0" fmla="*/ 7246 h 13132"/>
              <a:gd name="connsiteX1" fmla="*/ 10250 w 16301"/>
              <a:gd name="connsiteY1" fmla="*/ 0 h 13132"/>
              <a:gd name="connsiteX2" fmla="*/ 16301 w 16301"/>
              <a:gd name="connsiteY2" fmla="*/ 3812 h 13132"/>
              <a:gd name="connsiteX3" fmla="*/ 3412 w 16301"/>
              <a:gd name="connsiteY3" fmla="*/ 13132 h 13132"/>
              <a:gd name="connsiteX4" fmla="*/ 0 w 16301"/>
              <a:gd name="connsiteY4" fmla="*/ 7246 h 13132"/>
              <a:gd name="connsiteX0" fmla="*/ 0 w 16366"/>
              <a:gd name="connsiteY0" fmla="*/ 7246 h 13132"/>
              <a:gd name="connsiteX1" fmla="*/ 10250 w 16366"/>
              <a:gd name="connsiteY1" fmla="*/ 0 h 13132"/>
              <a:gd name="connsiteX2" fmla="*/ 16366 w 16366"/>
              <a:gd name="connsiteY2" fmla="*/ 3836 h 13132"/>
              <a:gd name="connsiteX3" fmla="*/ 3412 w 16366"/>
              <a:gd name="connsiteY3" fmla="*/ 13132 h 13132"/>
              <a:gd name="connsiteX4" fmla="*/ 0 w 16366"/>
              <a:gd name="connsiteY4" fmla="*/ 7246 h 1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6" h="13132">
                <a:moveTo>
                  <a:pt x="0" y="7246"/>
                </a:moveTo>
                <a:lnTo>
                  <a:pt x="10250" y="0"/>
                </a:lnTo>
                <a:lnTo>
                  <a:pt x="16366" y="3836"/>
                </a:lnTo>
                <a:lnTo>
                  <a:pt x="3412" y="13132"/>
                </a:lnTo>
                <a:lnTo>
                  <a:pt x="0" y="7246"/>
                </a:lnTo>
                <a:close/>
              </a:path>
            </a:pathLst>
          </a:cu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defRPr/>
            </a:pPr>
            <a:endParaRPr lang="zh-CN" altLang="en-US">
              <a:cs typeface="+mn-ea"/>
            </a:endParaRPr>
          </a:p>
        </p:txBody>
      </p:sp>
      <p:sp>
        <p:nvSpPr>
          <p:cNvPr id="5" name="流程图: 数据 5"/>
          <p:cNvSpPr/>
          <p:nvPr/>
        </p:nvSpPr>
        <p:spPr>
          <a:xfrm>
            <a:off x="3448933" y="4625172"/>
            <a:ext cx="2706692" cy="1464704"/>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13871"/>
              <a:gd name="connsiteY0" fmla="*/ 10000 h 10000"/>
              <a:gd name="connsiteX1" fmla="*/ 2000 w 13871"/>
              <a:gd name="connsiteY1" fmla="*/ 0 h 10000"/>
              <a:gd name="connsiteX2" fmla="*/ 13871 w 13871"/>
              <a:gd name="connsiteY2" fmla="*/ 2910 h 10000"/>
              <a:gd name="connsiteX3" fmla="*/ 8000 w 13871"/>
              <a:gd name="connsiteY3" fmla="*/ 10000 h 10000"/>
              <a:gd name="connsiteX4" fmla="*/ 0 w 13871"/>
              <a:gd name="connsiteY4" fmla="*/ 10000 h 10000"/>
              <a:gd name="connsiteX0" fmla="*/ 0 w 13871"/>
              <a:gd name="connsiteY0" fmla="*/ 8360 h 8360"/>
              <a:gd name="connsiteX1" fmla="*/ 11153 w 13871"/>
              <a:gd name="connsiteY1" fmla="*/ 0 h 8360"/>
              <a:gd name="connsiteX2" fmla="*/ 13871 w 13871"/>
              <a:gd name="connsiteY2" fmla="*/ 1270 h 8360"/>
              <a:gd name="connsiteX3" fmla="*/ 8000 w 13871"/>
              <a:gd name="connsiteY3" fmla="*/ 8360 h 8360"/>
              <a:gd name="connsiteX4" fmla="*/ 0 w 13871"/>
              <a:gd name="connsiteY4" fmla="*/ 8360 h 8360"/>
              <a:gd name="connsiteX0" fmla="*/ 0 w 16221"/>
              <a:gd name="connsiteY0" fmla="*/ 5063 h 10000"/>
              <a:gd name="connsiteX1" fmla="*/ 14262 w 16221"/>
              <a:gd name="connsiteY1" fmla="*/ 0 h 10000"/>
              <a:gd name="connsiteX2" fmla="*/ 16221 w 16221"/>
              <a:gd name="connsiteY2" fmla="*/ 1519 h 10000"/>
              <a:gd name="connsiteX3" fmla="*/ 11988 w 16221"/>
              <a:gd name="connsiteY3" fmla="*/ 10000 h 10000"/>
              <a:gd name="connsiteX4" fmla="*/ 0 w 16221"/>
              <a:gd name="connsiteY4" fmla="*/ 5063 h 10000"/>
              <a:gd name="connsiteX0" fmla="*/ 0 w 16221"/>
              <a:gd name="connsiteY0" fmla="*/ 7246 h 12183"/>
              <a:gd name="connsiteX1" fmla="*/ 10250 w 16221"/>
              <a:gd name="connsiteY1" fmla="*/ 0 h 12183"/>
              <a:gd name="connsiteX2" fmla="*/ 16221 w 16221"/>
              <a:gd name="connsiteY2" fmla="*/ 3702 h 12183"/>
              <a:gd name="connsiteX3" fmla="*/ 11988 w 16221"/>
              <a:gd name="connsiteY3" fmla="*/ 12183 h 12183"/>
              <a:gd name="connsiteX4" fmla="*/ 0 w 16221"/>
              <a:gd name="connsiteY4" fmla="*/ 7246 h 12183"/>
              <a:gd name="connsiteX0" fmla="*/ 0 w 16221"/>
              <a:gd name="connsiteY0" fmla="*/ 7246 h 13132"/>
              <a:gd name="connsiteX1" fmla="*/ 10250 w 16221"/>
              <a:gd name="connsiteY1" fmla="*/ 0 h 13132"/>
              <a:gd name="connsiteX2" fmla="*/ 16221 w 16221"/>
              <a:gd name="connsiteY2" fmla="*/ 3702 h 13132"/>
              <a:gd name="connsiteX3" fmla="*/ 3412 w 16221"/>
              <a:gd name="connsiteY3" fmla="*/ 13132 h 13132"/>
              <a:gd name="connsiteX4" fmla="*/ 0 w 16221"/>
              <a:gd name="connsiteY4" fmla="*/ 7246 h 13132"/>
              <a:gd name="connsiteX0" fmla="*/ 0 w 16279"/>
              <a:gd name="connsiteY0" fmla="*/ 7246 h 13132"/>
              <a:gd name="connsiteX1" fmla="*/ 10250 w 16279"/>
              <a:gd name="connsiteY1" fmla="*/ 0 h 13132"/>
              <a:gd name="connsiteX2" fmla="*/ 16279 w 16279"/>
              <a:gd name="connsiteY2" fmla="*/ 3765 h 13132"/>
              <a:gd name="connsiteX3" fmla="*/ 3412 w 16279"/>
              <a:gd name="connsiteY3" fmla="*/ 13132 h 13132"/>
              <a:gd name="connsiteX4" fmla="*/ 0 w 16279"/>
              <a:gd name="connsiteY4" fmla="*/ 7246 h 13132"/>
              <a:gd name="connsiteX0" fmla="*/ 0 w 16301"/>
              <a:gd name="connsiteY0" fmla="*/ 7246 h 13132"/>
              <a:gd name="connsiteX1" fmla="*/ 10250 w 16301"/>
              <a:gd name="connsiteY1" fmla="*/ 0 h 13132"/>
              <a:gd name="connsiteX2" fmla="*/ 16301 w 16301"/>
              <a:gd name="connsiteY2" fmla="*/ 3812 h 13132"/>
              <a:gd name="connsiteX3" fmla="*/ 3412 w 16301"/>
              <a:gd name="connsiteY3" fmla="*/ 13132 h 13132"/>
              <a:gd name="connsiteX4" fmla="*/ 0 w 16301"/>
              <a:gd name="connsiteY4" fmla="*/ 7246 h 13132"/>
              <a:gd name="connsiteX0" fmla="*/ 0 w 16366"/>
              <a:gd name="connsiteY0" fmla="*/ 7246 h 13132"/>
              <a:gd name="connsiteX1" fmla="*/ 10250 w 16366"/>
              <a:gd name="connsiteY1" fmla="*/ 0 h 13132"/>
              <a:gd name="connsiteX2" fmla="*/ 16366 w 16366"/>
              <a:gd name="connsiteY2" fmla="*/ 3836 h 13132"/>
              <a:gd name="connsiteX3" fmla="*/ 3412 w 16366"/>
              <a:gd name="connsiteY3" fmla="*/ 13132 h 13132"/>
              <a:gd name="connsiteX4" fmla="*/ 0 w 16366"/>
              <a:gd name="connsiteY4" fmla="*/ 7246 h 13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6" h="13132">
                <a:moveTo>
                  <a:pt x="0" y="7246"/>
                </a:moveTo>
                <a:lnTo>
                  <a:pt x="10250" y="0"/>
                </a:lnTo>
                <a:lnTo>
                  <a:pt x="16366" y="3836"/>
                </a:lnTo>
                <a:lnTo>
                  <a:pt x="3412" y="13132"/>
                </a:lnTo>
                <a:lnTo>
                  <a:pt x="0" y="7246"/>
                </a:lnTo>
                <a:close/>
              </a:path>
            </a:pathLst>
          </a:custGeom>
          <a:solidFill>
            <a:schemeClr val="tx1">
              <a:lumMod val="65000"/>
              <a:lumOff val="3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endParaRPr lang="zh-CN" altLang="en-US">
              <a:cs typeface="+mn-ea"/>
            </a:endParaRPr>
          </a:p>
        </p:txBody>
      </p:sp>
      <p:sp>
        <p:nvSpPr>
          <p:cNvPr id="6" name="矩形 5"/>
          <p:cNvSpPr/>
          <p:nvPr/>
        </p:nvSpPr>
        <p:spPr>
          <a:xfrm flipH="1">
            <a:off x="3448933" y="5432452"/>
            <a:ext cx="3770035" cy="80486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defRPr/>
            </a:pPr>
            <a:r>
              <a:rPr lang="en-US" altLang="zh-CN" dirty="0">
                <a:latin typeface="微软雅黑" panose="020B0503020204020204" pitchFamily="34" charset="-122"/>
                <a:cs typeface="+mn-ea"/>
              </a:rPr>
              <a:t>CONTENTS</a:t>
            </a:r>
            <a:endParaRPr lang="zh-CN" altLang="en-US" dirty="0">
              <a:latin typeface="微软雅黑" panose="020B0503020204020204" pitchFamily="34" charset="-122"/>
              <a:cs typeface="+mn-ea"/>
            </a:endParaRPr>
          </a:p>
        </p:txBody>
      </p:sp>
      <p:sp>
        <p:nvSpPr>
          <p:cNvPr id="7" name="矩形 6"/>
          <p:cNvSpPr/>
          <p:nvPr/>
        </p:nvSpPr>
        <p:spPr>
          <a:xfrm flipH="1">
            <a:off x="2385591" y="4252954"/>
            <a:ext cx="3770035" cy="80244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defRPr/>
            </a:pPr>
            <a:r>
              <a:rPr lang="en-US" altLang="zh-CN" dirty="0">
                <a:latin typeface="微软雅黑" panose="020B0503020204020204" pitchFamily="34" charset="-122"/>
                <a:cs typeface="+mn-ea"/>
              </a:rPr>
              <a:t>CONTENTS</a:t>
            </a:r>
            <a:endParaRPr lang="zh-CN" altLang="en-US" dirty="0">
              <a:latin typeface="微软雅黑" panose="020B0503020204020204" pitchFamily="34" charset="-122"/>
              <a:cs typeface="+mn-ea"/>
            </a:endParaRPr>
          </a:p>
        </p:txBody>
      </p:sp>
      <p:sp>
        <p:nvSpPr>
          <p:cNvPr id="8" name="矩形 7"/>
          <p:cNvSpPr/>
          <p:nvPr/>
        </p:nvSpPr>
        <p:spPr>
          <a:xfrm flipH="1">
            <a:off x="1322248" y="3071039"/>
            <a:ext cx="3770035" cy="8048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defRPr/>
            </a:pPr>
            <a:r>
              <a:rPr lang="en-US" altLang="zh-CN" dirty="0">
                <a:latin typeface="微软雅黑" panose="020B0503020204020204" pitchFamily="34" charset="-122"/>
                <a:cs typeface="+mn-ea"/>
              </a:rPr>
              <a:t>CONTENTS</a:t>
            </a:r>
            <a:endParaRPr lang="zh-CN" altLang="en-US" dirty="0">
              <a:latin typeface="微软雅黑" panose="020B0503020204020204" pitchFamily="34" charset="-122"/>
              <a:cs typeface="+mn-ea"/>
            </a:endParaRPr>
          </a:p>
        </p:txBody>
      </p:sp>
      <p:sp>
        <p:nvSpPr>
          <p:cNvPr id="9" name="矩形 8"/>
          <p:cNvSpPr/>
          <p:nvPr/>
        </p:nvSpPr>
        <p:spPr>
          <a:xfrm flipH="1">
            <a:off x="249238" y="1889125"/>
            <a:ext cx="3770035" cy="80486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anchor="ctr"/>
          <a:lstStyle/>
          <a:p>
            <a:pPr algn="ctr">
              <a:defRPr/>
            </a:pPr>
            <a:r>
              <a:rPr lang="en-US" altLang="zh-CN" dirty="0">
                <a:latin typeface="微软雅黑" panose="020B0503020204020204" pitchFamily="34" charset="-122"/>
                <a:cs typeface="+mn-ea"/>
              </a:rPr>
              <a:t>CONTENTS</a:t>
            </a:r>
            <a:endParaRPr lang="zh-CN" altLang="en-US" dirty="0">
              <a:latin typeface="微软雅黑" panose="020B0503020204020204" pitchFamily="34" charset="-122"/>
              <a:cs typeface="+mn-ea"/>
            </a:endParaRPr>
          </a:p>
        </p:txBody>
      </p:sp>
      <p:sp>
        <p:nvSpPr>
          <p:cNvPr id="10" name="文本框 12"/>
          <p:cNvSpPr txBox="1"/>
          <p:nvPr/>
        </p:nvSpPr>
        <p:spPr>
          <a:xfrm>
            <a:off x="4038607" y="2024477"/>
            <a:ext cx="4988045" cy="451405"/>
          </a:xfrm>
          <a:prstGeom prst="rect">
            <a:avLst/>
          </a:prstGeom>
          <a:noFill/>
        </p:spPr>
        <p:txBody>
          <a:bodyPr lIns="121908" tIns="60954" rIns="121908" bIns="60954">
            <a:spAutoFit/>
          </a:bodyPr>
          <a:lstStyle/>
          <a:p>
            <a:pPr>
              <a:defRPr/>
            </a:pPr>
            <a:endParaRPr lang="zh-CN" altLang="en-US" sz="2100" dirty="0">
              <a:solidFill>
                <a:schemeClr val="tx1">
                  <a:lumMod val="50000"/>
                  <a:lumOff val="50000"/>
                </a:schemeClr>
              </a:solidFill>
              <a:latin typeface="+mn-ea"/>
              <a:cs typeface="+mn-ea"/>
            </a:endParaRPr>
          </a:p>
        </p:txBody>
      </p:sp>
      <p:sp>
        <p:nvSpPr>
          <p:cNvPr id="11" name="文本框 13"/>
          <p:cNvSpPr txBox="1"/>
          <p:nvPr/>
        </p:nvSpPr>
        <p:spPr>
          <a:xfrm>
            <a:off x="5082617" y="3211225"/>
            <a:ext cx="4988045" cy="451405"/>
          </a:xfrm>
          <a:prstGeom prst="rect">
            <a:avLst/>
          </a:prstGeom>
          <a:noFill/>
        </p:spPr>
        <p:txBody>
          <a:bodyPr lIns="121908" tIns="60954" rIns="121908" bIns="60954">
            <a:spAutoFit/>
          </a:bodyPr>
          <a:lstStyle/>
          <a:p>
            <a:pPr>
              <a:defRPr/>
            </a:pPr>
            <a:endParaRPr lang="zh-CN" altLang="en-US" sz="2100" dirty="0">
              <a:solidFill>
                <a:schemeClr val="tx1">
                  <a:lumMod val="50000"/>
                  <a:lumOff val="50000"/>
                </a:schemeClr>
              </a:solidFill>
              <a:latin typeface="+mn-ea"/>
              <a:cs typeface="+mn-ea"/>
            </a:endParaRPr>
          </a:p>
        </p:txBody>
      </p:sp>
      <p:sp>
        <p:nvSpPr>
          <p:cNvPr id="12" name="文本框 14"/>
          <p:cNvSpPr txBox="1"/>
          <p:nvPr/>
        </p:nvSpPr>
        <p:spPr>
          <a:xfrm>
            <a:off x="6184626" y="4397974"/>
            <a:ext cx="4988045" cy="451405"/>
          </a:xfrm>
          <a:prstGeom prst="rect">
            <a:avLst/>
          </a:prstGeom>
          <a:noFill/>
        </p:spPr>
        <p:txBody>
          <a:bodyPr lIns="121908" tIns="60954" rIns="121908" bIns="60954">
            <a:spAutoFit/>
          </a:bodyPr>
          <a:lstStyle/>
          <a:p>
            <a:pPr>
              <a:defRPr/>
            </a:pPr>
            <a:endParaRPr lang="zh-CN" altLang="en-US" sz="2100" dirty="0">
              <a:solidFill>
                <a:schemeClr val="tx1">
                  <a:lumMod val="50000"/>
                  <a:lumOff val="50000"/>
                </a:schemeClr>
              </a:solidFill>
              <a:latin typeface="+mn-ea"/>
              <a:cs typeface="+mn-ea"/>
            </a:endParaRPr>
          </a:p>
        </p:txBody>
      </p:sp>
      <p:sp>
        <p:nvSpPr>
          <p:cNvPr id="13" name="文本框 15"/>
          <p:cNvSpPr txBox="1"/>
          <p:nvPr/>
        </p:nvSpPr>
        <p:spPr>
          <a:xfrm>
            <a:off x="7228636" y="5565386"/>
            <a:ext cx="4988045" cy="451405"/>
          </a:xfrm>
          <a:prstGeom prst="rect">
            <a:avLst/>
          </a:prstGeom>
          <a:noFill/>
        </p:spPr>
        <p:txBody>
          <a:bodyPr lIns="121908" tIns="60954" rIns="121908" bIns="60954">
            <a:spAutoFit/>
          </a:bodyPr>
          <a:lstStyle/>
          <a:p>
            <a:pPr>
              <a:defRPr/>
            </a:pPr>
            <a:endParaRPr lang="zh-CN" altLang="en-US" sz="2100" dirty="0">
              <a:solidFill>
                <a:schemeClr val="tx1">
                  <a:lumMod val="50000"/>
                  <a:lumOff val="50000"/>
                </a:schemeClr>
              </a:solidFill>
              <a:latin typeface="+mn-ea"/>
              <a:cs typeface="+mn-ea"/>
            </a:endParaRPr>
          </a:p>
        </p:txBody>
      </p:sp>
      <p:sp>
        <p:nvSpPr>
          <p:cNvPr id="14" name="矩形 13"/>
          <p:cNvSpPr/>
          <p:nvPr/>
        </p:nvSpPr>
        <p:spPr>
          <a:xfrm>
            <a:off x="4510990" y="1772082"/>
            <a:ext cx="4782363" cy="861762"/>
          </a:xfrm>
          <a:prstGeom prst="rect">
            <a:avLst/>
          </a:prstGeom>
        </p:spPr>
        <p:txBody>
          <a:bodyPr wrap="square" lIns="121908" tIns="60954" rIns="121908" bIns="60954">
            <a:spAutoFit/>
          </a:bodyPr>
          <a:lstStyle/>
          <a:p>
            <a:pPr>
              <a:lnSpc>
                <a:spcPct val="150000"/>
              </a:lnSpc>
            </a:pPr>
            <a:r>
              <a:rPr lang="zh-CN" altLang="en-US" sz="1600" dirty="0">
                <a:solidFill>
                  <a:schemeClr val="tx1">
                    <a:lumMod val="50000"/>
                    <a:lumOff val="50000"/>
                  </a:schemeClr>
                </a:solidFill>
              </a:rPr>
              <a:t>文字内容需概括精炼，建议与标题相关并符合整体语言风格，语言描述尽量简洁生动。</a:t>
            </a:r>
            <a:endParaRPr lang="zh-CN" altLang="en-US" sz="1600" dirty="0">
              <a:solidFill>
                <a:schemeClr val="tx1">
                  <a:lumMod val="50000"/>
                  <a:lumOff val="50000"/>
                </a:schemeClr>
              </a:solidFill>
              <a:latin typeface="+mn-ea"/>
              <a:cs typeface="+mn-ea"/>
            </a:endParaRPr>
          </a:p>
        </p:txBody>
      </p:sp>
      <p:sp>
        <p:nvSpPr>
          <p:cNvPr id="15" name="矩形 14"/>
          <p:cNvSpPr/>
          <p:nvPr/>
        </p:nvSpPr>
        <p:spPr>
          <a:xfrm>
            <a:off x="5273479" y="2977573"/>
            <a:ext cx="4648526" cy="861762"/>
          </a:xfrm>
          <a:prstGeom prst="rect">
            <a:avLst/>
          </a:prstGeom>
        </p:spPr>
        <p:txBody>
          <a:bodyPr wrap="square" lIns="121908" tIns="60954" rIns="121908" bIns="60954">
            <a:spAutoFit/>
          </a:bodyPr>
          <a:lstStyle/>
          <a:p>
            <a:pPr>
              <a:lnSpc>
                <a:spcPct val="150000"/>
              </a:lnSpc>
            </a:pPr>
            <a:r>
              <a:rPr lang="zh-CN" altLang="en-US" sz="1600" dirty="0">
                <a:solidFill>
                  <a:schemeClr val="tx1">
                    <a:lumMod val="50000"/>
                    <a:lumOff val="50000"/>
                  </a:schemeClr>
                </a:solidFill>
              </a:rPr>
              <a:t>文字内容需概括精炼，建议与标题相关并符合整体语言风格，语言描述尽量简洁生动。</a:t>
            </a:r>
            <a:endParaRPr lang="zh-CN" altLang="en-US" sz="1600" dirty="0">
              <a:solidFill>
                <a:schemeClr val="tx1">
                  <a:lumMod val="50000"/>
                  <a:lumOff val="50000"/>
                </a:schemeClr>
              </a:solidFill>
              <a:latin typeface="+mn-ea"/>
              <a:cs typeface="+mn-ea"/>
            </a:endParaRPr>
          </a:p>
        </p:txBody>
      </p:sp>
      <p:sp>
        <p:nvSpPr>
          <p:cNvPr id="16" name="矩形 15"/>
          <p:cNvSpPr/>
          <p:nvPr/>
        </p:nvSpPr>
        <p:spPr>
          <a:xfrm>
            <a:off x="6521568" y="4113801"/>
            <a:ext cx="4930089" cy="861762"/>
          </a:xfrm>
          <a:prstGeom prst="rect">
            <a:avLst/>
          </a:prstGeom>
        </p:spPr>
        <p:txBody>
          <a:bodyPr wrap="square" lIns="121908" tIns="60954" rIns="121908" bIns="60954">
            <a:spAutoFit/>
          </a:bodyPr>
          <a:lstStyle/>
          <a:p>
            <a:pPr>
              <a:lnSpc>
                <a:spcPct val="150000"/>
              </a:lnSpc>
            </a:pPr>
            <a:r>
              <a:rPr lang="zh-CN" altLang="en-US" sz="1600" dirty="0">
                <a:solidFill>
                  <a:schemeClr val="tx1">
                    <a:lumMod val="50000"/>
                    <a:lumOff val="50000"/>
                  </a:schemeClr>
                </a:solidFill>
              </a:rPr>
              <a:t>文字内容需概括精炼，建议与标题相关并符合整体语言风格，语言描述尽量简洁生动。</a:t>
            </a:r>
            <a:endParaRPr lang="zh-CN" altLang="en-US" sz="1600" dirty="0">
              <a:solidFill>
                <a:schemeClr val="tx1">
                  <a:lumMod val="50000"/>
                  <a:lumOff val="50000"/>
                </a:schemeClr>
              </a:solidFill>
              <a:latin typeface="+mn-ea"/>
              <a:cs typeface="+mn-ea"/>
            </a:endParaRPr>
          </a:p>
        </p:txBody>
      </p:sp>
      <p:sp>
        <p:nvSpPr>
          <p:cNvPr id="17" name="矩形 16"/>
          <p:cNvSpPr/>
          <p:nvPr/>
        </p:nvSpPr>
        <p:spPr>
          <a:xfrm>
            <a:off x="7447218" y="5341926"/>
            <a:ext cx="4620804" cy="861762"/>
          </a:xfrm>
          <a:prstGeom prst="rect">
            <a:avLst/>
          </a:prstGeom>
        </p:spPr>
        <p:txBody>
          <a:bodyPr wrap="square" lIns="121908" tIns="60954" rIns="121908" bIns="60954">
            <a:spAutoFit/>
          </a:bodyPr>
          <a:lstStyle/>
          <a:p>
            <a:pPr>
              <a:lnSpc>
                <a:spcPct val="150000"/>
              </a:lnSpc>
            </a:pPr>
            <a:r>
              <a:rPr lang="zh-CN" altLang="en-US" sz="1600" dirty="0">
                <a:solidFill>
                  <a:schemeClr val="tx1">
                    <a:lumMod val="50000"/>
                    <a:lumOff val="50000"/>
                  </a:schemeClr>
                </a:solidFill>
              </a:rPr>
              <a:t>文字内容需概括精炼，建议与标题相关并符合整体语言风格，语言描述尽量简洁生动。</a:t>
            </a:r>
            <a:endParaRPr lang="zh-CN" altLang="en-US" sz="1600" dirty="0">
              <a:solidFill>
                <a:schemeClr val="tx1">
                  <a:lumMod val="50000"/>
                  <a:lumOff val="50000"/>
                </a:schemeClr>
              </a:solidFill>
              <a:latin typeface="+mn-ea"/>
              <a:cs typeface="+mn-ea"/>
            </a:endParaRPr>
          </a:p>
        </p:txBody>
      </p:sp>
      <p:sp>
        <p:nvSpPr>
          <p:cNvPr id="2" name="标题 1"/>
          <p:cNvSpPr>
            <a:spLocks noGrp="1"/>
          </p:cNvSpPr>
          <p:nvPr>
            <p:ph type="title"/>
          </p:nvPr>
        </p:nvSpPr>
        <p:spPr/>
        <p:txBody>
          <a:bodyPr/>
          <a:lstStyle/>
          <a:p>
            <a:r>
              <a:rPr lang="zh-CN" altLang="en-US" dirty="0">
                <a:cs typeface="+mn-ea"/>
              </a:rPr>
              <a:t>单击此处添加标题</a:t>
            </a:r>
            <a:endParaRPr lang="zh-CN" altLang="en-US" dirty="0">
              <a:ea typeface="+mn-ea"/>
              <a:cs typeface="+mn-ea"/>
            </a:endParaRPr>
          </a:p>
        </p:txBody>
      </p:sp>
    </p:spTree>
    <p:extLst>
      <p:ext uri="{BB962C8B-B14F-4D97-AF65-F5344CB8AC3E}">
        <p14:creationId xmlns:p14="http://schemas.microsoft.com/office/powerpoint/2010/main" val="974648135"/>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par>
                                <p:cTn id="8" presetID="22" presetClass="entr" presetSubtype="1" fill="hold" grpId="0" nodeType="withEffect">
                                  <p:stCondLst>
                                    <p:cond delay="30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500"/>
                                        <p:tgtEl>
                                          <p:spTgt spid="3"/>
                                        </p:tgtEl>
                                      </p:cBhvr>
                                    </p:animEffect>
                                  </p:childTnLst>
                                </p:cTn>
                              </p:par>
                              <p:par>
                                <p:cTn id="11" presetID="22" presetClass="entr" presetSubtype="8" fill="hold" grpId="0" nodeType="withEffect">
                                  <p:stCondLst>
                                    <p:cond delay="60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500"/>
                                        <p:tgtEl>
                                          <p:spTgt spid="8"/>
                                        </p:tgtEl>
                                      </p:cBhvr>
                                    </p:animEffect>
                                  </p:childTnLst>
                                </p:cTn>
                              </p:par>
                              <p:par>
                                <p:cTn id="14" presetID="22" presetClass="entr" presetSubtype="1" fill="hold" grpId="0" nodeType="withEffect">
                                  <p:stCondLst>
                                    <p:cond delay="900"/>
                                  </p:stCondLst>
                                  <p:childTnLst>
                                    <p:set>
                                      <p:cBhvr>
                                        <p:cTn id="15" dur="1" fill="hold">
                                          <p:stCondLst>
                                            <p:cond delay="0"/>
                                          </p:stCondLst>
                                        </p:cTn>
                                        <p:tgtEl>
                                          <p:spTgt spid="4"/>
                                        </p:tgtEl>
                                        <p:attrNameLst>
                                          <p:attrName>style.visibility</p:attrName>
                                        </p:attrNameLst>
                                      </p:cBhvr>
                                      <p:to>
                                        <p:strVal val="visible"/>
                                      </p:to>
                                    </p:set>
                                    <p:animEffect transition="in" filter="wipe(up)">
                                      <p:cBhvr>
                                        <p:cTn id="16" dur="500"/>
                                        <p:tgtEl>
                                          <p:spTgt spid="4"/>
                                        </p:tgtEl>
                                      </p:cBhvr>
                                    </p:animEffect>
                                  </p:childTnLst>
                                </p:cTn>
                              </p:par>
                              <p:par>
                                <p:cTn id="17" presetID="22" presetClass="entr" presetSubtype="8" fill="hold" grpId="0" nodeType="withEffect">
                                  <p:stCondLst>
                                    <p:cond delay="120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par>
                                <p:cTn id="20" presetID="22" presetClass="entr" presetSubtype="1" fill="hold" grpId="0" nodeType="withEffect">
                                  <p:stCondLst>
                                    <p:cond delay="150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500"/>
                                        <p:tgtEl>
                                          <p:spTgt spid="5"/>
                                        </p:tgtEl>
                                      </p:cBhvr>
                                    </p:animEffect>
                                  </p:childTnLst>
                                </p:cTn>
                              </p:par>
                              <p:par>
                                <p:cTn id="23" presetID="22" presetClass="entr" presetSubtype="8" fill="hold" grpId="0" nodeType="withEffect">
                                  <p:stCondLst>
                                    <p:cond delay="180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par>
                                <p:cTn id="26" presetID="2" presetClass="entr" presetSubtype="2" fill="hold" grpId="0" nodeType="withEffect">
                                  <p:stCondLst>
                                    <p:cond delay="210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1+#ppt_w/2"/>
                                          </p:val>
                                        </p:tav>
                                        <p:tav tm="100000">
                                          <p:val>
                                            <p:strVal val="#ppt_x"/>
                                          </p:val>
                                        </p:tav>
                                      </p:tavLst>
                                    </p:anim>
                                    <p:anim calcmode="lin" valueType="num">
                                      <p:cBhvr additive="base">
                                        <p:cTn id="29" dur="500" fill="hold"/>
                                        <p:tgtEl>
                                          <p:spTgt spid="14"/>
                                        </p:tgtEl>
                                        <p:attrNameLst>
                                          <p:attrName>ppt_y</p:attrName>
                                        </p:attrNameLst>
                                      </p:cBhvr>
                                      <p:tavLst>
                                        <p:tav tm="0">
                                          <p:val>
                                            <p:strVal val="#ppt_y"/>
                                          </p:val>
                                        </p:tav>
                                        <p:tav tm="100000">
                                          <p:val>
                                            <p:strVal val="#ppt_y"/>
                                          </p:val>
                                        </p:tav>
                                      </p:tavLst>
                                    </p:anim>
                                  </p:childTnLst>
                                </p:cTn>
                              </p:par>
                              <p:par>
                                <p:cTn id="30" presetID="2" presetClass="entr" presetSubtype="2" fill="hold" grpId="0" nodeType="withEffect">
                                  <p:stCondLst>
                                    <p:cond delay="240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1+#ppt_w/2"/>
                                          </p:val>
                                        </p:tav>
                                        <p:tav tm="100000">
                                          <p:val>
                                            <p:strVal val="#ppt_x"/>
                                          </p:val>
                                        </p:tav>
                                      </p:tavLst>
                                    </p:anim>
                                    <p:anim calcmode="lin" valueType="num">
                                      <p:cBhvr additive="base">
                                        <p:cTn id="33" dur="500" fill="hold"/>
                                        <p:tgtEl>
                                          <p:spTgt spid="15"/>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2700"/>
                                  </p:stCondLst>
                                  <p:childTnLst>
                                    <p:set>
                                      <p:cBhvr>
                                        <p:cTn id="35" dur="1" fill="hold">
                                          <p:stCondLst>
                                            <p:cond delay="0"/>
                                          </p:stCondLst>
                                        </p:cTn>
                                        <p:tgtEl>
                                          <p:spTgt spid="16"/>
                                        </p:tgtEl>
                                        <p:attrNameLst>
                                          <p:attrName>style.visibility</p:attrName>
                                        </p:attrNameLst>
                                      </p:cBhvr>
                                      <p:to>
                                        <p:strVal val="visible"/>
                                      </p:to>
                                    </p:set>
                                    <p:anim calcmode="lin" valueType="num">
                                      <p:cBhvr additive="base">
                                        <p:cTn id="36" dur="500" fill="hold"/>
                                        <p:tgtEl>
                                          <p:spTgt spid="16"/>
                                        </p:tgtEl>
                                        <p:attrNameLst>
                                          <p:attrName>ppt_x</p:attrName>
                                        </p:attrNameLst>
                                      </p:cBhvr>
                                      <p:tavLst>
                                        <p:tav tm="0">
                                          <p:val>
                                            <p:strVal val="1+#ppt_w/2"/>
                                          </p:val>
                                        </p:tav>
                                        <p:tav tm="100000">
                                          <p:val>
                                            <p:strVal val="#ppt_x"/>
                                          </p:val>
                                        </p:tav>
                                      </p:tavLst>
                                    </p:anim>
                                    <p:anim calcmode="lin" valueType="num">
                                      <p:cBhvr additive="base">
                                        <p:cTn id="37" dur="500" fill="hold"/>
                                        <p:tgtEl>
                                          <p:spTgt spid="16"/>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300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1+#ppt_w/2"/>
                                          </p:val>
                                        </p:tav>
                                        <p:tav tm="100000">
                                          <p:val>
                                            <p:strVal val="#ppt_x"/>
                                          </p:val>
                                        </p:tav>
                                      </p:tavLst>
                                    </p:anim>
                                    <p:anim calcmode="lin" valueType="num">
                                      <p:cBhvr additive="base">
                                        <p:cTn id="41"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4" grpId="0"/>
      <p:bldP spid="15" grpId="0"/>
      <p:bldP spid="16"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p:cNvSpPr txBox="1">
            <a:spLocks/>
          </p:cNvSpPr>
          <p:nvPr/>
        </p:nvSpPr>
        <p:spPr>
          <a:xfrm>
            <a:off x="2477029" y="3371583"/>
            <a:ext cx="5867869" cy="517065"/>
          </a:xfrm>
          <a:prstGeom prst="rect">
            <a:avLst/>
          </a:prstGeom>
        </p:spPr>
        <p:txBody>
          <a:bodyPr wrap="square" lIns="0" tIns="0" rIns="0" bIns="0" anchor="t" anchorCtr="0">
            <a:spAutoFit/>
          </a:bodyPr>
          <a:lstStyle>
            <a:defPPr>
              <a:defRPr lang="zh-CN"/>
            </a:defPPr>
            <a:lvl1pPr indent="0" defTabSz="1219170" fontAlgn="ctr">
              <a:lnSpc>
                <a:spcPct val="120000"/>
              </a:lnSpc>
              <a:buNone/>
              <a:defRPr sz="1400" baseline="0">
                <a:solidFill>
                  <a:schemeClr val="tx1">
                    <a:lumMod val="65000"/>
                    <a:lumOff val="35000"/>
                  </a:schemeClr>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zh-CN" altLang="en-US" dirty="0">
                <a:solidFill>
                  <a:schemeClr val="bg1"/>
                </a:solidFill>
                <a:sym typeface="微软雅黑" pitchFamily="34" charset="-122"/>
              </a:rPr>
              <a:t>请点击录入本章节的概括性描述文字或者复制粘贴，请添加说明文字，图像描述及总结。在此录入本章节的综合描述说明</a:t>
            </a:r>
            <a:r>
              <a:rPr lang="zh-CN" altLang="en-US" dirty="0">
                <a:solidFill>
                  <a:schemeClr val="bg1"/>
                </a:solidFill>
                <a:sym typeface="微软雅黑" pitchFamily="34" charset="-122"/>
              </a:rPr>
              <a:t>。</a:t>
            </a:r>
            <a:endParaRPr lang="en-US" altLang="zh-CN" dirty="0">
              <a:solidFill>
                <a:schemeClr val="bg1"/>
              </a:solidFill>
              <a:sym typeface="微软雅黑" pitchFamily="34" charset="-122"/>
            </a:endParaRPr>
          </a:p>
        </p:txBody>
      </p:sp>
      <p:sp>
        <p:nvSpPr>
          <p:cNvPr id="9" name="TextBox 18"/>
          <p:cNvSpPr>
            <a:spLocks noChangeArrowheads="1"/>
          </p:cNvSpPr>
          <p:nvPr/>
        </p:nvSpPr>
        <p:spPr bwMode="auto">
          <a:xfrm>
            <a:off x="2380777" y="2483255"/>
            <a:ext cx="274947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0"/>
              </a:spcBef>
              <a:buFont typeface="Arial" charset="0"/>
              <a:buNone/>
            </a:pPr>
            <a:r>
              <a:rPr lang="zh-CN" altLang="en-US" sz="5000" b="1" dirty="0">
                <a:solidFill>
                  <a:schemeClr val="bg1"/>
                </a:solidFill>
                <a:latin typeface="Impact" pitchFamily="34" charset="0"/>
                <a:ea typeface="微软雅黑" pitchFamily="34" charset="-122"/>
                <a:sym typeface="方正大黑简体" pitchFamily="65" charset="-122"/>
              </a:rPr>
              <a:t>添加主题</a:t>
            </a:r>
            <a:endParaRPr lang="zh-CN" altLang="en-US" sz="5000" b="1" dirty="0">
              <a:solidFill>
                <a:schemeClr val="bg1"/>
              </a:solidFill>
              <a:latin typeface="Impact" pitchFamily="34" charset="0"/>
              <a:ea typeface="微软雅黑" pitchFamily="34" charset="-122"/>
              <a:sym typeface="方正大黑简体" pitchFamily="65" charset="-122"/>
            </a:endParaRPr>
          </a:p>
        </p:txBody>
      </p:sp>
      <p:sp>
        <p:nvSpPr>
          <p:cNvPr id="10" name="前言"/>
          <p:cNvSpPr>
            <a:spLocks noChangeArrowheads="1"/>
          </p:cNvSpPr>
          <p:nvPr/>
        </p:nvSpPr>
        <p:spPr bwMode="auto">
          <a:xfrm>
            <a:off x="5275312" y="2821810"/>
            <a:ext cx="1744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en-US" altLang="zh-CN" sz="2800" dirty="0">
                <a:solidFill>
                  <a:schemeClr val="bg1"/>
                </a:solidFill>
                <a:latin typeface="Impact" pitchFamily="34" charset="0"/>
              </a:rPr>
              <a:t>Add theme</a:t>
            </a:r>
            <a:endParaRPr lang="zh-CN" altLang="en-US" sz="2800" dirty="0">
              <a:solidFill>
                <a:schemeClr val="bg1"/>
              </a:solidFill>
              <a:latin typeface="Impact" pitchFamily="34" charset="0"/>
            </a:endParaRPr>
          </a:p>
        </p:txBody>
      </p:sp>
      <p:sp>
        <p:nvSpPr>
          <p:cNvPr id="11" name="标题层"/>
          <p:cNvSpPr txBox="1"/>
          <p:nvPr/>
        </p:nvSpPr>
        <p:spPr bwMode="auto">
          <a:xfrm>
            <a:off x="234753" y="2275067"/>
            <a:ext cx="2242115" cy="1969758"/>
          </a:xfrm>
          <a:prstGeom prst="rect">
            <a:avLst/>
          </a:prstGeom>
          <a:noFill/>
          <a:effectLst/>
        </p:spPr>
        <p:txBody>
          <a:bodyPr wrap="square" lIns="121908" tIns="60954" rIns="121908" bIns="60954">
            <a:spAutoFit/>
          </a:bodyPr>
          <a:lstStyle/>
          <a:p>
            <a:pPr algn="ctr" defTabSz="1219078">
              <a:defRPr/>
            </a:pPr>
            <a:r>
              <a:rPr lang="en-US" altLang="zh-CN" sz="12000" kern="0" dirty="0" smtClean="0">
                <a:solidFill>
                  <a:schemeClr val="bg1"/>
                </a:solidFill>
                <a:latin typeface="Impact" pitchFamily="34" charset="0"/>
                <a:ea typeface="微软雅黑" pitchFamily="34" charset="-122"/>
                <a:cs typeface="Arial" panose="020B0604020202020204" pitchFamily="34" charset="0"/>
              </a:rPr>
              <a:t>04</a:t>
            </a:r>
            <a:endParaRPr lang="zh-CN" altLang="en-US" sz="12000" kern="0" dirty="0">
              <a:solidFill>
                <a:schemeClr val="bg1"/>
              </a:solidFill>
              <a:latin typeface="Impact" pitchFamily="34" charset="0"/>
              <a:ea typeface="微软雅黑" pitchFamily="34" charset="-122"/>
              <a:cs typeface="Arial" panose="020B0604020202020204" pitchFamily="34" charset="0"/>
            </a:endParaRPr>
          </a:p>
        </p:txBody>
      </p:sp>
      <p:pic>
        <p:nvPicPr>
          <p:cNvPr id="12" name="PA_图片 20"/>
          <p:cNvPicPr>
            <a:picLocks noChangeAspect="1"/>
          </p:cNvPicPr>
          <p:nvPr>
            <p:custDataLst>
              <p:tags r:id="rId1"/>
            </p:custDataLst>
          </p:nvPr>
        </p:nvPicPr>
        <p:blipFill>
          <a:blip r:embed="rId3" cstate="screen">
            <a:extLst>
              <a:ext uri="{28A0092B-C50C-407E-A947-70E740481C1C}">
                <a14:useLocalDpi xmlns:a14="http://schemas.microsoft.com/office/drawing/2010/main"/>
              </a:ext>
            </a:extLst>
          </a:blip>
          <a:stretch>
            <a:fillRect/>
          </a:stretch>
        </p:blipFill>
        <p:spPr>
          <a:xfrm rot="941131">
            <a:off x="8848972" y="191036"/>
            <a:ext cx="3080070" cy="3080070"/>
          </a:xfrm>
          <a:prstGeom prst="rect">
            <a:avLst/>
          </a:prstGeom>
        </p:spPr>
      </p:pic>
      <p:pic>
        <p:nvPicPr>
          <p:cNvPr id="13" name="图片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21775" y="2821810"/>
            <a:ext cx="1006110" cy="704382"/>
          </a:xfrm>
          <a:prstGeom prst="rect">
            <a:avLst/>
          </a:prstGeom>
        </p:spPr>
      </p:pic>
    </p:spTree>
    <p:extLst>
      <p:ext uri="{BB962C8B-B14F-4D97-AF65-F5344CB8AC3E}">
        <p14:creationId xmlns:p14="http://schemas.microsoft.com/office/powerpoint/2010/main" val="1590466124"/>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25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0-#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900"/>
                            </p:stCondLst>
                            <p:childTnLst>
                              <p:par>
                                <p:cTn id="15" presetID="2" presetClass="entr" presetSubtype="2"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1400"/>
                            </p:stCondLst>
                            <p:childTnLst>
                              <p:par>
                                <p:cTn id="20" presetID="12" presetClass="entr" presetSubtype="4"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lide(fromBottom)">
                                      <p:cBhvr>
                                        <p:cTn id="22" dur="500"/>
                                        <p:tgtEl>
                                          <p:spTgt spid="8"/>
                                        </p:tgtEl>
                                      </p:cBhvr>
                                    </p:animEffect>
                                  </p:childTnLst>
                                </p:cTn>
                              </p:par>
                            </p:childTnLst>
                          </p:cTn>
                        </p:par>
                        <p:par>
                          <p:cTn id="23" fill="hold">
                            <p:stCondLst>
                              <p:cond delay="1900"/>
                            </p:stCondLst>
                            <p:childTnLst>
                              <p:par>
                                <p:cTn id="24" presetID="42" presetClass="entr" presetSubtype="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4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89862" y="2522082"/>
            <a:ext cx="8249921" cy="2721827"/>
            <a:chOff x="2057400" y="2822575"/>
            <a:chExt cx="5360988" cy="1768475"/>
          </a:xfrm>
        </p:grpSpPr>
        <p:sp>
          <p:nvSpPr>
            <p:cNvPr id="3" name="Freeform 17"/>
            <p:cNvSpPr>
              <a:spLocks/>
            </p:cNvSpPr>
            <p:nvPr/>
          </p:nvSpPr>
          <p:spPr bwMode="auto">
            <a:xfrm>
              <a:off x="4392613" y="3005138"/>
              <a:ext cx="1427162" cy="1404937"/>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accent2"/>
            </a:solidFill>
            <a:ln w="3175" cap="flat" cmpd="sng" algn="ctr">
              <a:noFill/>
              <a:prstDash val="solid"/>
            </a:ln>
            <a:effectLst>
              <a:outerShdw blurRad="50800" dist="25400" dir="2700000" algn="tl" rotWithShape="0">
                <a:prstClr val="black">
                  <a:alpha val="15000"/>
                </a:prstClr>
              </a:outerShdw>
            </a:effectLst>
          </p:spPr>
          <p:txBody>
            <a:bodyPr lIns="432000" anchor="ctr"/>
            <a:lstStyle/>
            <a:p>
              <a:pPr algn="ctr">
                <a:defRPr/>
              </a:pPr>
              <a:r>
                <a:rPr lang="en-US" altLang="zh-CN" sz="3200" kern="0" dirty="0">
                  <a:solidFill>
                    <a:srgbClr val="FFFFFF"/>
                  </a:solidFill>
                  <a:cs typeface="+mn-ea"/>
                </a:rPr>
                <a:t>03</a:t>
              </a:r>
              <a:endParaRPr lang="zh-CN" altLang="en-US" sz="3200" kern="0" dirty="0">
                <a:solidFill>
                  <a:srgbClr val="FFFFFF"/>
                </a:solidFill>
                <a:cs typeface="+mn-ea"/>
              </a:endParaRPr>
            </a:p>
          </p:txBody>
        </p:sp>
        <p:sp>
          <p:nvSpPr>
            <p:cNvPr id="4" name="Freeform 18"/>
            <p:cNvSpPr>
              <a:spLocks/>
            </p:cNvSpPr>
            <p:nvPr/>
          </p:nvSpPr>
          <p:spPr bwMode="auto">
            <a:xfrm>
              <a:off x="3090863" y="3097213"/>
              <a:ext cx="1247775" cy="1219200"/>
            </a:xfrm>
            <a:custGeom>
              <a:avLst/>
              <a:gdLst>
                <a:gd name="T0" fmla="*/ 127 w 127"/>
                <a:gd name="T1" fmla="*/ 64 h 124"/>
                <a:gd name="T2" fmla="*/ 117 w 127"/>
                <a:gd name="T3" fmla="*/ 76 h 124"/>
                <a:gd name="T4" fmla="*/ 8 w 127"/>
                <a:gd name="T5" fmla="*/ 124 h 124"/>
                <a:gd name="T6" fmla="*/ 2 w 127"/>
                <a:gd name="T7" fmla="*/ 123 h 124"/>
                <a:gd name="T8" fmla="*/ 1 w 127"/>
                <a:gd name="T9" fmla="*/ 118 h 124"/>
                <a:gd name="T10" fmla="*/ 6 w 127"/>
                <a:gd name="T11" fmla="*/ 94 h 124"/>
                <a:gd name="T12" fmla="*/ 39 w 127"/>
                <a:gd name="T13" fmla="*/ 62 h 124"/>
                <a:gd name="T14" fmla="*/ 19 w 127"/>
                <a:gd name="T15" fmla="*/ 38 h 124"/>
                <a:gd name="T16" fmla="*/ 26 w 127"/>
                <a:gd name="T17" fmla="*/ 6 h 124"/>
                <a:gd name="T18" fmla="*/ 32 w 127"/>
                <a:gd name="T19" fmla="*/ 1 h 124"/>
                <a:gd name="T20" fmla="*/ 39 w 127"/>
                <a:gd name="T21" fmla="*/ 2 h 124"/>
                <a:gd name="T22" fmla="*/ 121 w 127"/>
                <a:gd name="T23" fmla="*/ 52 h 124"/>
                <a:gd name="T24" fmla="*/ 127 w 127"/>
                <a:gd name="T25"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7" h="124">
                  <a:moveTo>
                    <a:pt x="127" y="64"/>
                  </a:moveTo>
                  <a:cubicBezTo>
                    <a:pt x="127" y="71"/>
                    <a:pt x="117" y="76"/>
                    <a:pt x="117" y="76"/>
                  </a:cubicBezTo>
                  <a:cubicBezTo>
                    <a:pt x="8" y="124"/>
                    <a:pt x="8" y="124"/>
                    <a:pt x="8" y="124"/>
                  </a:cubicBezTo>
                  <a:cubicBezTo>
                    <a:pt x="8" y="124"/>
                    <a:pt x="4" y="124"/>
                    <a:pt x="2" y="123"/>
                  </a:cubicBezTo>
                  <a:cubicBezTo>
                    <a:pt x="0" y="121"/>
                    <a:pt x="1" y="118"/>
                    <a:pt x="1" y="118"/>
                  </a:cubicBezTo>
                  <a:cubicBezTo>
                    <a:pt x="6" y="94"/>
                    <a:pt x="6" y="94"/>
                    <a:pt x="6" y="94"/>
                  </a:cubicBezTo>
                  <a:cubicBezTo>
                    <a:pt x="6" y="94"/>
                    <a:pt x="39" y="81"/>
                    <a:pt x="39" y="62"/>
                  </a:cubicBezTo>
                  <a:cubicBezTo>
                    <a:pt x="40" y="48"/>
                    <a:pt x="19" y="38"/>
                    <a:pt x="19" y="38"/>
                  </a:cubicBezTo>
                  <a:cubicBezTo>
                    <a:pt x="26" y="6"/>
                    <a:pt x="26" y="6"/>
                    <a:pt x="26" y="6"/>
                  </a:cubicBezTo>
                  <a:cubicBezTo>
                    <a:pt x="26" y="6"/>
                    <a:pt x="28" y="2"/>
                    <a:pt x="32" y="1"/>
                  </a:cubicBezTo>
                  <a:cubicBezTo>
                    <a:pt x="36" y="0"/>
                    <a:pt x="39" y="2"/>
                    <a:pt x="39" y="2"/>
                  </a:cubicBezTo>
                  <a:cubicBezTo>
                    <a:pt x="121" y="52"/>
                    <a:pt x="121" y="52"/>
                    <a:pt x="121" y="52"/>
                  </a:cubicBezTo>
                  <a:cubicBezTo>
                    <a:pt x="121" y="52"/>
                    <a:pt x="127" y="57"/>
                    <a:pt x="127" y="64"/>
                  </a:cubicBezTo>
                  <a:close/>
                </a:path>
              </a:pathLst>
            </a:custGeom>
            <a:solidFill>
              <a:schemeClr val="accent1"/>
            </a:solidFill>
            <a:ln w="3175" cap="flat" cmpd="sng" algn="ctr">
              <a:noFill/>
              <a:prstDash val="solid"/>
            </a:ln>
            <a:effectLst>
              <a:outerShdw blurRad="50800" dist="25400" dir="2700000" algn="tl" rotWithShape="0">
                <a:prstClr val="black">
                  <a:alpha val="15000"/>
                </a:prstClr>
              </a:outerShdw>
            </a:effectLst>
          </p:spPr>
          <p:txBody>
            <a:bodyPr lIns="288000" anchor="ctr"/>
            <a:lstStyle/>
            <a:p>
              <a:pPr algn="ctr">
                <a:defRPr/>
              </a:pPr>
              <a:r>
                <a:rPr lang="en-US" altLang="zh-CN" sz="3200" kern="0" dirty="0">
                  <a:solidFill>
                    <a:srgbClr val="FFFFFF"/>
                  </a:solidFill>
                  <a:cs typeface="+mn-ea"/>
                </a:rPr>
                <a:t>02</a:t>
              </a:r>
              <a:endParaRPr lang="zh-CN" altLang="en-US" sz="3200" kern="0" dirty="0">
                <a:solidFill>
                  <a:srgbClr val="FFFFFF"/>
                </a:solidFill>
                <a:cs typeface="+mn-ea"/>
              </a:endParaRPr>
            </a:p>
          </p:txBody>
        </p:sp>
        <p:sp>
          <p:nvSpPr>
            <p:cNvPr id="5" name="Freeform 19"/>
            <p:cNvSpPr>
              <a:spLocks/>
            </p:cNvSpPr>
            <p:nvPr/>
          </p:nvSpPr>
          <p:spPr bwMode="auto">
            <a:xfrm>
              <a:off x="2057400" y="3205163"/>
              <a:ext cx="990600" cy="1003300"/>
            </a:xfrm>
            <a:custGeom>
              <a:avLst/>
              <a:gdLst>
                <a:gd name="T0" fmla="*/ 15 w 101"/>
                <a:gd name="T1" fmla="*/ 31 h 102"/>
                <a:gd name="T2" fmla="*/ 21 w 101"/>
                <a:gd name="T3" fmla="*/ 5 h 102"/>
                <a:gd name="T4" fmla="*/ 26 w 101"/>
                <a:gd name="T5" fmla="*/ 1 h 102"/>
                <a:gd name="T6" fmla="*/ 32 w 101"/>
                <a:gd name="T7" fmla="*/ 2 h 102"/>
                <a:gd name="T8" fmla="*/ 95 w 101"/>
                <a:gd name="T9" fmla="*/ 41 h 102"/>
                <a:gd name="T10" fmla="*/ 101 w 101"/>
                <a:gd name="T11" fmla="*/ 51 h 102"/>
                <a:gd name="T12" fmla="*/ 94 w 101"/>
                <a:gd name="T13" fmla="*/ 63 h 102"/>
                <a:gd name="T14" fmla="*/ 6 w 101"/>
                <a:gd name="T15" fmla="*/ 102 h 102"/>
                <a:gd name="T16" fmla="*/ 2 w 101"/>
                <a:gd name="T17" fmla="*/ 101 h 102"/>
                <a:gd name="T18" fmla="*/ 0 w 101"/>
                <a:gd name="T19" fmla="*/ 97 h 102"/>
                <a:gd name="T20" fmla="*/ 5 w 101"/>
                <a:gd name="T21" fmla="*/ 77 h 102"/>
                <a:gd name="T22" fmla="*/ 15 w 101"/>
                <a:gd name="T23" fmla="*/ 3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102">
                  <a:moveTo>
                    <a:pt x="15" y="31"/>
                  </a:moveTo>
                  <a:cubicBezTo>
                    <a:pt x="21" y="5"/>
                    <a:pt x="21" y="5"/>
                    <a:pt x="21" y="5"/>
                  </a:cubicBezTo>
                  <a:cubicBezTo>
                    <a:pt x="21" y="5"/>
                    <a:pt x="22" y="2"/>
                    <a:pt x="26" y="1"/>
                  </a:cubicBezTo>
                  <a:cubicBezTo>
                    <a:pt x="29" y="0"/>
                    <a:pt x="32" y="2"/>
                    <a:pt x="32" y="2"/>
                  </a:cubicBezTo>
                  <a:cubicBezTo>
                    <a:pt x="95" y="41"/>
                    <a:pt x="95" y="41"/>
                    <a:pt x="95" y="41"/>
                  </a:cubicBezTo>
                  <a:cubicBezTo>
                    <a:pt x="95" y="41"/>
                    <a:pt x="101" y="46"/>
                    <a:pt x="101" y="51"/>
                  </a:cubicBezTo>
                  <a:cubicBezTo>
                    <a:pt x="101" y="60"/>
                    <a:pt x="94" y="63"/>
                    <a:pt x="94" y="63"/>
                  </a:cubicBezTo>
                  <a:cubicBezTo>
                    <a:pt x="6" y="102"/>
                    <a:pt x="6" y="102"/>
                    <a:pt x="6" y="102"/>
                  </a:cubicBezTo>
                  <a:cubicBezTo>
                    <a:pt x="6" y="102"/>
                    <a:pt x="3" y="102"/>
                    <a:pt x="2" y="101"/>
                  </a:cubicBezTo>
                  <a:cubicBezTo>
                    <a:pt x="0" y="99"/>
                    <a:pt x="0" y="97"/>
                    <a:pt x="0" y="97"/>
                  </a:cubicBezTo>
                  <a:cubicBezTo>
                    <a:pt x="5" y="77"/>
                    <a:pt x="5" y="77"/>
                    <a:pt x="5" y="77"/>
                  </a:cubicBezTo>
                  <a:lnTo>
                    <a:pt x="15" y="31"/>
                  </a:lnTo>
                  <a:close/>
                </a:path>
              </a:pathLst>
            </a:custGeom>
            <a:solidFill>
              <a:schemeClr val="tx2"/>
            </a:solidFill>
            <a:ln w="3175" cap="flat" cmpd="sng" algn="ctr">
              <a:noFill/>
              <a:prstDash val="solid"/>
            </a:ln>
            <a:effectLst>
              <a:outerShdw blurRad="50800" dist="25400" dir="2700000" algn="tl" rotWithShape="0">
                <a:prstClr val="black">
                  <a:alpha val="15000"/>
                </a:prstClr>
              </a:outerShdw>
            </a:effectLst>
          </p:spPr>
          <p:txBody>
            <a:bodyPr anchor="ctr"/>
            <a:lstStyle/>
            <a:p>
              <a:pPr algn="ctr">
                <a:defRPr/>
              </a:pPr>
              <a:r>
                <a:rPr lang="en-US" altLang="zh-CN" sz="3200" kern="0" dirty="0">
                  <a:solidFill>
                    <a:srgbClr val="FFFFFF"/>
                  </a:solidFill>
                  <a:cs typeface="+mn-ea"/>
                </a:rPr>
                <a:t>01</a:t>
              </a:r>
              <a:endParaRPr lang="zh-CN" altLang="en-US" sz="3200" kern="0" dirty="0">
                <a:solidFill>
                  <a:srgbClr val="FFFFFF"/>
                </a:solidFill>
                <a:cs typeface="+mn-ea"/>
              </a:endParaRPr>
            </a:p>
          </p:txBody>
        </p:sp>
        <p:sp>
          <p:nvSpPr>
            <p:cNvPr id="6" name="Freeform 17"/>
            <p:cNvSpPr>
              <a:spLocks/>
            </p:cNvSpPr>
            <p:nvPr/>
          </p:nvSpPr>
          <p:spPr bwMode="auto">
            <a:xfrm>
              <a:off x="5621338" y="2822575"/>
              <a:ext cx="1797050" cy="1768475"/>
            </a:xfrm>
            <a:custGeom>
              <a:avLst/>
              <a:gdLst>
                <a:gd name="T0" fmla="*/ 145 w 145"/>
                <a:gd name="T1" fmla="*/ 74 h 143"/>
                <a:gd name="T2" fmla="*/ 133 w 145"/>
                <a:gd name="T3" fmla="*/ 88 h 143"/>
                <a:gd name="T4" fmla="*/ 8 w 145"/>
                <a:gd name="T5" fmla="*/ 143 h 143"/>
                <a:gd name="T6" fmla="*/ 2 w 145"/>
                <a:gd name="T7" fmla="*/ 141 h 143"/>
                <a:gd name="T8" fmla="*/ 0 w 145"/>
                <a:gd name="T9" fmla="*/ 135 h 143"/>
                <a:gd name="T10" fmla="*/ 6 w 145"/>
                <a:gd name="T11" fmla="*/ 108 h 143"/>
                <a:gd name="T12" fmla="*/ 50 w 145"/>
                <a:gd name="T13" fmla="*/ 73 h 143"/>
                <a:gd name="T14" fmla="*/ 21 w 145"/>
                <a:gd name="T15" fmla="*/ 44 h 143"/>
                <a:gd name="T16" fmla="*/ 29 w 145"/>
                <a:gd name="T17" fmla="*/ 8 h 143"/>
                <a:gd name="T18" fmla="*/ 36 w 145"/>
                <a:gd name="T19" fmla="*/ 1 h 143"/>
                <a:gd name="T20" fmla="*/ 44 w 145"/>
                <a:gd name="T21" fmla="*/ 3 h 143"/>
                <a:gd name="T22" fmla="*/ 138 w 145"/>
                <a:gd name="T23" fmla="*/ 61 h 143"/>
                <a:gd name="T24" fmla="*/ 145 w 145"/>
                <a:gd name="T25" fmla="*/ 7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5" h="143">
                  <a:moveTo>
                    <a:pt x="145" y="74"/>
                  </a:moveTo>
                  <a:cubicBezTo>
                    <a:pt x="145" y="82"/>
                    <a:pt x="133" y="88"/>
                    <a:pt x="133" y="88"/>
                  </a:cubicBezTo>
                  <a:cubicBezTo>
                    <a:pt x="8" y="143"/>
                    <a:pt x="8" y="143"/>
                    <a:pt x="8" y="143"/>
                  </a:cubicBezTo>
                  <a:cubicBezTo>
                    <a:pt x="8" y="143"/>
                    <a:pt x="4" y="143"/>
                    <a:pt x="2" y="141"/>
                  </a:cubicBezTo>
                  <a:cubicBezTo>
                    <a:pt x="0" y="139"/>
                    <a:pt x="0" y="135"/>
                    <a:pt x="0" y="135"/>
                  </a:cubicBezTo>
                  <a:cubicBezTo>
                    <a:pt x="6" y="108"/>
                    <a:pt x="6" y="108"/>
                    <a:pt x="6" y="108"/>
                  </a:cubicBezTo>
                  <a:cubicBezTo>
                    <a:pt x="6" y="108"/>
                    <a:pt x="50" y="92"/>
                    <a:pt x="50" y="73"/>
                  </a:cubicBezTo>
                  <a:cubicBezTo>
                    <a:pt x="49" y="57"/>
                    <a:pt x="21" y="44"/>
                    <a:pt x="21" y="44"/>
                  </a:cubicBezTo>
                  <a:cubicBezTo>
                    <a:pt x="29" y="8"/>
                    <a:pt x="29" y="8"/>
                    <a:pt x="29" y="8"/>
                  </a:cubicBezTo>
                  <a:cubicBezTo>
                    <a:pt x="29" y="8"/>
                    <a:pt x="31" y="3"/>
                    <a:pt x="36" y="1"/>
                  </a:cubicBezTo>
                  <a:cubicBezTo>
                    <a:pt x="40" y="0"/>
                    <a:pt x="44" y="3"/>
                    <a:pt x="44" y="3"/>
                  </a:cubicBezTo>
                  <a:cubicBezTo>
                    <a:pt x="138" y="61"/>
                    <a:pt x="138" y="61"/>
                    <a:pt x="138" y="61"/>
                  </a:cubicBezTo>
                  <a:cubicBezTo>
                    <a:pt x="138" y="61"/>
                    <a:pt x="145" y="65"/>
                    <a:pt x="145" y="74"/>
                  </a:cubicBezTo>
                  <a:close/>
                </a:path>
              </a:pathLst>
            </a:custGeom>
            <a:solidFill>
              <a:schemeClr val="accent3"/>
            </a:solidFill>
            <a:ln w="3175" cap="flat" cmpd="sng" algn="ctr">
              <a:noFill/>
              <a:prstDash val="solid"/>
            </a:ln>
            <a:effectLst>
              <a:outerShdw blurRad="50800" dist="25400" dir="2700000" algn="tl" rotWithShape="0">
                <a:prstClr val="black">
                  <a:alpha val="15000"/>
                </a:prstClr>
              </a:outerShdw>
            </a:effectLst>
          </p:spPr>
          <p:txBody>
            <a:bodyPr lIns="540000" anchor="ctr"/>
            <a:lstStyle/>
            <a:p>
              <a:pPr algn="ctr">
                <a:defRPr/>
              </a:pPr>
              <a:r>
                <a:rPr lang="en-US" altLang="zh-CN" sz="3200" kern="0" dirty="0">
                  <a:solidFill>
                    <a:srgbClr val="FFFFFF"/>
                  </a:solidFill>
                  <a:cs typeface="+mn-ea"/>
                </a:rPr>
                <a:t>04</a:t>
              </a:r>
              <a:endParaRPr lang="zh-CN" altLang="en-US" sz="3200" kern="0" dirty="0">
                <a:solidFill>
                  <a:srgbClr val="FFFFFF"/>
                </a:solidFill>
                <a:cs typeface="+mn-ea"/>
              </a:endParaRPr>
            </a:p>
          </p:txBody>
        </p:sp>
        <p:sp>
          <p:nvSpPr>
            <p:cNvPr id="7" name="椭圆 6"/>
            <p:cNvSpPr/>
            <p:nvPr/>
          </p:nvSpPr>
          <p:spPr>
            <a:xfrm>
              <a:off x="2301875" y="3287713"/>
              <a:ext cx="107950" cy="107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2100" dirty="0">
                <a:latin typeface="微软雅黑" panose="020B0503020204020204" pitchFamily="34" charset="-122"/>
                <a:cs typeface="+mn-ea"/>
              </a:endParaRPr>
            </a:p>
          </p:txBody>
        </p:sp>
        <p:sp>
          <p:nvSpPr>
            <p:cNvPr id="8" name="椭圆 7"/>
            <p:cNvSpPr/>
            <p:nvPr/>
          </p:nvSpPr>
          <p:spPr>
            <a:xfrm>
              <a:off x="3160713" y="4122738"/>
              <a:ext cx="107950" cy="107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2100" dirty="0">
                <a:latin typeface="微软雅黑" panose="020B0503020204020204" pitchFamily="34" charset="-122"/>
                <a:cs typeface="+mn-ea"/>
              </a:endParaRPr>
            </a:p>
          </p:txBody>
        </p:sp>
        <p:sp>
          <p:nvSpPr>
            <p:cNvPr id="9" name="椭圆 8"/>
            <p:cNvSpPr/>
            <p:nvPr/>
          </p:nvSpPr>
          <p:spPr>
            <a:xfrm>
              <a:off x="4733925" y="3100388"/>
              <a:ext cx="107950" cy="107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2100" dirty="0">
                <a:latin typeface="微软雅黑" panose="020B0503020204020204" pitchFamily="34" charset="-122"/>
                <a:cs typeface="+mn-ea"/>
              </a:endParaRPr>
            </a:p>
          </p:txBody>
        </p:sp>
        <p:sp>
          <p:nvSpPr>
            <p:cNvPr id="10" name="椭圆 9"/>
            <p:cNvSpPr/>
            <p:nvPr/>
          </p:nvSpPr>
          <p:spPr>
            <a:xfrm>
              <a:off x="5694363" y="4411663"/>
              <a:ext cx="107950" cy="107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endParaRPr lang="zh-CN" altLang="en-US" sz="2100" dirty="0">
                <a:latin typeface="微软雅黑" panose="020B0503020204020204" pitchFamily="34" charset="-122"/>
                <a:cs typeface="+mn-ea"/>
              </a:endParaRPr>
            </a:p>
          </p:txBody>
        </p:sp>
      </p:grpSp>
      <p:grpSp>
        <p:nvGrpSpPr>
          <p:cNvPr id="11" name="组合 10"/>
          <p:cNvGrpSpPr/>
          <p:nvPr/>
        </p:nvGrpSpPr>
        <p:grpSpPr>
          <a:xfrm>
            <a:off x="1271465" y="1473330"/>
            <a:ext cx="3077287" cy="1433322"/>
            <a:chOff x="660643" y="1437096"/>
            <a:chExt cx="2323475" cy="1074991"/>
          </a:xfrm>
        </p:grpSpPr>
        <p:sp>
          <p:nvSpPr>
            <p:cNvPr id="12" name="矩形 11"/>
            <p:cNvSpPr/>
            <p:nvPr/>
          </p:nvSpPr>
          <p:spPr>
            <a:xfrm>
              <a:off x="660643" y="1715716"/>
              <a:ext cx="2323475" cy="796371"/>
            </a:xfrm>
            <a:prstGeom prst="rect">
              <a:avLst/>
            </a:prstGeom>
          </p:spPr>
          <p:txBody>
            <a:bodyPr wrap="square">
              <a:spAutoFit/>
            </a:bodyPr>
            <a:lstStyle/>
            <a:p>
              <a:pPr>
                <a:lnSpc>
                  <a:spcPct val="150000"/>
                </a:lnSpc>
              </a:pPr>
              <a:r>
                <a:rPr lang="zh-CN" altLang="en-US" sz="1400" dirty="0">
                  <a:solidFill>
                    <a:schemeClr val="tx1">
                      <a:lumMod val="50000"/>
                      <a:lumOff val="50000"/>
                    </a:schemeClr>
                  </a:solidFill>
                </a:rPr>
                <a:t>文字内容需概括精炼，建议与标题相关并符合整体语言风格，语言描述尽量简洁生动。</a:t>
              </a:r>
              <a:endParaRPr lang="zh-CN" altLang="en-US" sz="1400" dirty="0">
                <a:solidFill>
                  <a:schemeClr val="tx1">
                    <a:lumMod val="50000"/>
                    <a:lumOff val="50000"/>
                  </a:schemeClr>
                </a:solidFill>
                <a:latin typeface="+mn-ea"/>
                <a:cs typeface="+mn-ea"/>
              </a:endParaRPr>
            </a:p>
          </p:txBody>
        </p:sp>
        <p:sp>
          <p:nvSpPr>
            <p:cNvPr id="13" name="文本框 15"/>
            <p:cNvSpPr txBox="1"/>
            <p:nvPr/>
          </p:nvSpPr>
          <p:spPr>
            <a:xfrm>
              <a:off x="1038163" y="1437096"/>
              <a:ext cx="1583174" cy="276999"/>
            </a:xfrm>
            <a:prstGeom prst="rect">
              <a:avLst/>
            </a:prstGeom>
            <a:noFill/>
          </p:spPr>
          <p:txBody>
            <a:bodyPr wrap="square" rtlCol="0">
              <a:spAutoFit/>
            </a:bodyPr>
            <a:lstStyle/>
            <a:p>
              <a:pPr algn="ctr"/>
              <a:r>
                <a:rPr lang="zh-CN" altLang="en-US" b="1" dirty="0">
                  <a:solidFill>
                    <a:schemeClr val="tx1">
                      <a:lumMod val="50000"/>
                      <a:lumOff val="50000"/>
                    </a:schemeClr>
                  </a:solidFill>
                  <a:cs typeface="+mn-ea"/>
                </a:rPr>
                <a:t>添加文字</a:t>
              </a:r>
              <a:endParaRPr lang="zh-CN" altLang="en-US" b="1" dirty="0">
                <a:solidFill>
                  <a:schemeClr val="tx1">
                    <a:lumMod val="50000"/>
                    <a:lumOff val="50000"/>
                  </a:schemeClr>
                </a:solidFill>
                <a:cs typeface="+mn-ea"/>
              </a:endParaRPr>
            </a:p>
          </p:txBody>
        </p:sp>
      </p:grpSp>
      <p:grpSp>
        <p:nvGrpSpPr>
          <p:cNvPr id="14" name="组合 13"/>
          <p:cNvGrpSpPr/>
          <p:nvPr/>
        </p:nvGrpSpPr>
        <p:grpSpPr>
          <a:xfrm>
            <a:off x="2990551" y="5115903"/>
            <a:ext cx="3247573" cy="1391150"/>
            <a:chOff x="660643" y="1437096"/>
            <a:chExt cx="2323475" cy="1043362"/>
          </a:xfrm>
        </p:grpSpPr>
        <p:sp>
          <p:nvSpPr>
            <p:cNvPr id="15" name="矩形 14"/>
            <p:cNvSpPr/>
            <p:nvPr/>
          </p:nvSpPr>
          <p:spPr>
            <a:xfrm>
              <a:off x="660643" y="1684087"/>
              <a:ext cx="2323475" cy="796371"/>
            </a:xfrm>
            <a:prstGeom prst="rect">
              <a:avLst/>
            </a:prstGeom>
          </p:spPr>
          <p:txBody>
            <a:bodyPr wrap="square">
              <a:spAutoFit/>
            </a:bodyPr>
            <a:lstStyle/>
            <a:p>
              <a:pPr>
                <a:lnSpc>
                  <a:spcPct val="150000"/>
                </a:lnSpc>
              </a:pPr>
              <a:r>
                <a:rPr lang="zh-CN" altLang="en-US" sz="1400" dirty="0">
                  <a:solidFill>
                    <a:schemeClr val="tx1">
                      <a:lumMod val="50000"/>
                      <a:lumOff val="50000"/>
                    </a:schemeClr>
                  </a:solidFill>
                </a:rPr>
                <a:t>文字内容需概括精炼，建议与标题相关并符合整体语言风格，语言描述尽量简洁生动。</a:t>
              </a:r>
              <a:endParaRPr lang="zh-CN" altLang="en-US" sz="1400" dirty="0">
                <a:solidFill>
                  <a:schemeClr val="tx1">
                    <a:lumMod val="50000"/>
                    <a:lumOff val="50000"/>
                  </a:schemeClr>
                </a:solidFill>
                <a:latin typeface="+mn-ea"/>
                <a:cs typeface="+mn-ea"/>
              </a:endParaRPr>
            </a:p>
          </p:txBody>
        </p:sp>
        <p:sp>
          <p:nvSpPr>
            <p:cNvPr id="16" name="文本框 19"/>
            <p:cNvSpPr txBox="1"/>
            <p:nvPr/>
          </p:nvSpPr>
          <p:spPr>
            <a:xfrm>
              <a:off x="1038163" y="1437096"/>
              <a:ext cx="1583174" cy="276999"/>
            </a:xfrm>
            <a:prstGeom prst="rect">
              <a:avLst/>
            </a:prstGeom>
            <a:noFill/>
          </p:spPr>
          <p:txBody>
            <a:bodyPr wrap="square" rtlCol="0">
              <a:spAutoFit/>
            </a:bodyPr>
            <a:lstStyle/>
            <a:p>
              <a:pPr algn="ctr"/>
              <a:r>
                <a:rPr lang="zh-CN" altLang="en-US" b="1" dirty="0">
                  <a:solidFill>
                    <a:schemeClr val="tx1">
                      <a:lumMod val="50000"/>
                      <a:lumOff val="50000"/>
                    </a:schemeClr>
                  </a:solidFill>
                  <a:cs typeface="+mn-ea"/>
                </a:rPr>
                <a:t>添加文字</a:t>
              </a:r>
            </a:p>
          </p:txBody>
        </p:sp>
      </p:grpSp>
      <p:grpSp>
        <p:nvGrpSpPr>
          <p:cNvPr id="17" name="组合 16"/>
          <p:cNvGrpSpPr/>
          <p:nvPr/>
        </p:nvGrpSpPr>
        <p:grpSpPr>
          <a:xfrm>
            <a:off x="5342236" y="1479455"/>
            <a:ext cx="3077287" cy="1427198"/>
            <a:chOff x="660643" y="1437096"/>
            <a:chExt cx="2323475" cy="1070398"/>
          </a:xfrm>
        </p:grpSpPr>
        <p:sp>
          <p:nvSpPr>
            <p:cNvPr id="18" name="矩形 17"/>
            <p:cNvSpPr/>
            <p:nvPr/>
          </p:nvSpPr>
          <p:spPr>
            <a:xfrm>
              <a:off x="660643" y="1711123"/>
              <a:ext cx="2323475" cy="796371"/>
            </a:xfrm>
            <a:prstGeom prst="rect">
              <a:avLst/>
            </a:prstGeom>
          </p:spPr>
          <p:txBody>
            <a:bodyPr wrap="square">
              <a:spAutoFit/>
            </a:bodyPr>
            <a:lstStyle/>
            <a:p>
              <a:pPr>
                <a:lnSpc>
                  <a:spcPct val="150000"/>
                </a:lnSpc>
              </a:pPr>
              <a:r>
                <a:rPr lang="zh-CN" altLang="en-US" sz="1400" dirty="0">
                  <a:solidFill>
                    <a:schemeClr val="tx1">
                      <a:lumMod val="50000"/>
                      <a:lumOff val="50000"/>
                    </a:schemeClr>
                  </a:solidFill>
                </a:rPr>
                <a:t>文字内容需概括精炼，建议与标题相关并符合整体语言风格，语言描述尽量简洁生动。</a:t>
              </a:r>
              <a:endParaRPr lang="zh-CN" altLang="en-US" sz="1400" dirty="0">
                <a:solidFill>
                  <a:schemeClr val="tx1">
                    <a:lumMod val="50000"/>
                    <a:lumOff val="50000"/>
                  </a:schemeClr>
                </a:solidFill>
                <a:latin typeface="+mn-ea"/>
                <a:cs typeface="+mn-ea"/>
              </a:endParaRPr>
            </a:p>
          </p:txBody>
        </p:sp>
        <p:sp>
          <p:nvSpPr>
            <p:cNvPr id="19" name="文本框 22"/>
            <p:cNvSpPr txBox="1"/>
            <p:nvPr/>
          </p:nvSpPr>
          <p:spPr>
            <a:xfrm>
              <a:off x="1038163" y="1437096"/>
              <a:ext cx="1583174" cy="276999"/>
            </a:xfrm>
            <a:prstGeom prst="rect">
              <a:avLst/>
            </a:prstGeom>
            <a:noFill/>
          </p:spPr>
          <p:txBody>
            <a:bodyPr wrap="square" rtlCol="0">
              <a:spAutoFit/>
            </a:bodyPr>
            <a:lstStyle/>
            <a:p>
              <a:pPr algn="ctr"/>
              <a:r>
                <a:rPr lang="zh-CN" altLang="en-US" b="1" dirty="0">
                  <a:solidFill>
                    <a:schemeClr val="tx1">
                      <a:lumMod val="50000"/>
                      <a:lumOff val="50000"/>
                    </a:schemeClr>
                  </a:solidFill>
                  <a:cs typeface="+mn-ea"/>
                </a:rPr>
                <a:t>添加文字</a:t>
              </a:r>
            </a:p>
          </p:txBody>
        </p:sp>
      </p:grpSp>
      <p:grpSp>
        <p:nvGrpSpPr>
          <p:cNvPr id="20" name="组合 19"/>
          <p:cNvGrpSpPr/>
          <p:nvPr/>
        </p:nvGrpSpPr>
        <p:grpSpPr>
          <a:xfrm>
            <a:off x="7527783" y="5133962"/>
            <a:ext cx="3247573" cy="1445098"/>
            <a:chOff x="660643" y="1437096"/>
            <a:chExt cx="2323475" cy="1083823"/>
          </a:xfrm>
        </p:grpSpPr>
        <p:sp>
          <p:nvSpPr>
            <p:cNvPr id="21" name="矩形 20"/>
            <p:cNvSpPr/>
            <p:nvPr/>
          </p:nvSpPr>
          <p:spPr>
            <a:xfrm>
              <a:off x="660643" y="1724548"/>
              <a:ext cx="2323475" cy="796371"/>
            </a:xfrm>
            <a:prstGeom prst="rect">
              <a:avLst/>
            </a:prstGeom>
          </p:spPr>
          <p:txBody>
            <a:bodyPr wrap="square">
              <a:spAutoFit/>
            </a:bodyPr>
            <a:lstStyle/>
            <a:p>
              <a:pPr>
                <a:lnSpc>
                  <a:spcPct val="150000"/>
                </a:lnSpc>
              </a:pPr>
              <a:r>
                <a:rPr lang="zh-CN" altLang="en-US" sz="1400" dirty="0">
                  <a:solidFill>
                    <a:schemeClr val="tx1">
                      <a:lumMod val="50000"/>
                      <a:lumOff val="50000"/>
                    </a:schemeClr>
                  </a:solidFill>
                </a:rPr>
                <a:t>文字内容需概括精炼，建议与标题相关并符合整体语言风格，语言描述尽量简洁生动。</a:t>
              </a:r>
              <a:endParaRPr lang="zh-CN" altLang="en-US" sz="1400" dirty="0">
                <a:solidFill>
                  <a:schemeClr val="tx1">
                    <a:lumMod val="50000"/>
                    <a:lumOff val="50000"/>
                  </a:schemeClr>
                </a:solidFill>
                <a:latin typeface="+mn-ea"/>
                <a:cs typeface="+mn-ea"/>
              </a:endParaRPr>
            </a:p>
          </p:txBody>
        </p:sp>
        <p:sp>
          <p:nvSpPr>
            <p:cNvPr id="22" name="文本框 25"/>
            <p:cNvSpPr txBox="1"/>
            <p:nvPr/>
          </p:nvSpPr>
          <p:spPr>
            <a:xfrm>
              <a:off x="1038163" y="1437096"/>
              <a:ext cx="1583174" cy="276999"/>
            </a:xfrm>
            <a:prstGeom prst="rect">
              <a:avLst/>
            </a:prstGeom>
            <a:noFill/>
          </p:spPr>
          <p:txBody>
            <a:bodyPr wrap="square" rtlCol="0">
              <a:spAutoFit/>
            </a:bodyPr>
            <a:lstStyle/>
            <a:p>
              <a:pPr algn="ctr"/>
              <a:r>
                <a:rPr lang="zh-CN" altLang="en-US" b="1" dirty="0">
                  <a:solidFill>
                    <a:schemeClr val="tx1">
                      <a:lumMod val="50000"/>
                      <a:lumOff val="50000"/>
                    </a:schemeClr>
                  </a:solidFill>
                  <a:cs typeface="+mn-ea"/>
                </a:rPr>
                <a:t>添加文字</a:t>
              </a:r>
            </a:p>
          </p:txBody>
        </p:sp>
      </p:grpSp>
      <p:sp>
        <p:nvSpPr>
          <p:cNvPr id="23" name="标题 22"/>
          <p:cNvSpPr>
            <a:spLocks noGrp="1"/>
          </p:cNvSpPr>
          <p:nvPr>
            <p:ph type="title"/>
          </p:nvPr>
        </p:nvSpPr>
        <p:spPr/>
        <p:txBody>
          <a:bodyPr/>
          <a:lstStyle/>
          <a:p>
            <a:r>
              <a:rPr lang="zh-CN" altLang="en-US" dirty="0">
                <a:cs typeface="+mn-ea"/>
              </a:rPr>
              <a:t>单击此处添加标题</a:t>
            </a:r>
            <a:endParaRPr lang="zh-CN" altLang="en-US" dirty="0">
              <a:ea typeface="+mn-ea"/>
              <a:cs typeface="+mn-ea"/>
            </a:endParaRPr>
          </a:p>
        </p:txBody>
      </p:sp>
    </p:spTree>
    <p:extLst>
      <p:ext uri="{BB962C8B-B14F-4D97-AF65-F5344CB8AC3E}">
        <p14:creationId xmlns:p14="http://schemas.microsoft.com/office/powerpoint/2010/main" val="4045551285"/>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900"/>
                                        <p:tgtEl>
                                          <p:spTgt spid="2"/>
                                        </p:tgtEl>
                                      </p:cBhvr>
                                    </p:animEffect>
                                  </p:childTnLst>
                                </p:cTn>
                              </p:par>
                            </p:childTnLst>
                          </p:cTn>
                        </p:par>
                        <p:par>
                          <p:cTn id="8" fill="hold">
                            <p:stCondLst>
                              <p:cond delay="9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par>
                                <p:cTn id="14" presetID="42" presetClass="entr" presetSubtype="0" fill="hold" nodeType="withEffect">
                                  <p:stCondLst>
                                    <p:cond delay="30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1000"/>
                                        <p:tgtEl>
                                          <p:spTgt spid="17"/>
                                        </p:tgtEl>
                                      </p:cBhvr>
                                    </p:animEffect>
                                    <p:anim calcmode="lin" valueType="num">
                                      <p:cBhvr>
                                        <p:cTn id="17" dur="1000" fill="hold"/>
                                        <p:tgtEl>
                                          <p:spTgt spid="17"/>
                                        </p:tgtEl>
                                        <p:attrNameLst>
                                          <p:attrName>ppt_x</p:attrName>
                                        </p:attrNameLst>
                                      </p:cBhvr>
                                      <p:tavLst>
                                        <p:tav tm="0">
                                          <p:val>
                                            <p:strVal val="#ppt_x"/>
                                          </p:val>
                                        </p:tav>
                                        <p:tav tm="100000">
                                          <p:val>
                                            <p:strVal val="#ppt_x"/>
                                          </p:val>
                                        </p:tav>
                                      </p:tavLst>
                                    </p:anim>
                                    <p:anim calcmode="lin" valueType="num">
                                      <p:cBhvr>
                                        <p:cTn id="18" dur="1000" fill="hold"/>
                                        <p:tgtEl>
                                          <p:spTgt spid="17"/>
                                        </p:tgtEl>
                                        <p:attrNameLst>
                                          <p:attrName>ppt_y</p:attrName>
                                        </p:attrNameLst>
                                      </p:cBhvr>
                                      <p:tavLst>
                                        <p:tav tm="0">
                                          <p:val>
                                            <p:strVal val="#ppt_y+.1"/>
                                          </p:val>
                                        </p:tav>
                                        <p:tav tm="100000">
                                          <p:val>
                                            <p:strVal val="#ppt_y"/>
                                          </p:val>
                                        </p:tav>
                                      </p:tavLst>
                                    </p:anim>
                                  </p:childTnLst>
                                </p:cTn>
                              </p:par>
                              <p:par>
                                <p:cTn id="19" presetID="47" presetClass="entr" presetSubtype="0" fill="hold" nodeType="withEffect">
                                  <p:stCondLst>
                                    <p:cond delay="60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par>
                                <p:cTn id="24" presetID="47" presetClass="entr" presetSubtype="0" fill="hold" nodeType="withEffect">
                                  <p:stCondLst>
                                    <p:cond delay="90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1000"/>
                                        <p:tgtEl>
                                          <p:spTgt spid="20"/>
                                        </p:tgtEl>
                                      </p:cBhvr>
                                    </p:animEffect>
                                    <p:anim calcmode="lin" valueType="num">
                                      <p:cBhvr>
                                        <p:cTn id="27" dur="1000" fill="hold"/>
                                        <p:tgtEl>
                                          <p:spTgt spid="20"/>
                                        </p:tgtEl>
                                        <p:attrNameLst>
                                          <p:attrName>ppt_x</p:attrName>
                                        </p:attrNameLst>
                                      </p:cBhvr>
                                      <p:tavLst>
                                        <p:tav tm="0">
                                          <p:val>
                                            <p:strVal val="#ppt_x"/>
                                          </p:val>
                                        </p:tav>
                                        <p:tav tm="100000">
                                          <p:val>
                                            <p:strVal val="#ppt_x"/>
                                          </p:val>
                                        </p:tav>
                                      </p:tavLst>
                                    </p:anim>
                                    <p:anim calcmode="lin" valueType="num">
                                      <p:cBhvr>
                                        <p:cTn id="28"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3"/>
          <p:cNvSpPr txBox="1">
            <a:spLocks/>
          </p:cNvSpPr>
          <p:nvPr/>
        </p:nvSpPr>
        <p:spPr>
          <a:xfrm>
            <a:off x="2477029" y="3371583"/>
            <a:ext cx="5867869" cy="517065"/>
          </a:xfrm>
          <a:prstGeom prst="rect">
            <a:avLst/>
          </a:prstGeom>
        </p:spPr>
        <p:txBody>
          <a:bodyPr wrap="square" lIns="0" tIns="0" rIns="0" bIns="0" anchor="t" anchorCtr="0">
            <a:spAutoFit/>
          </a:bodyPr>
          <a:lstStyle>
            <a:defPPr>
              <a:defRPr lang="zh-CN"/>
            </a:defPPr>
            <a:lvl1pPr indent="0" defTabSz="1219170" fontAlgn="ctr">
              <a:lnSpc>
                <a:spcPct val="120000"/>
              </a:lnSpc>
              <a:buNone/>
              <a:defRPr sz="1400" baseline="0">
                <a:solidFill>
                  <a:schemeClr val="tx1">
                    <a:lumMod val="65000"/>
                    <a:lumOff val="35000"/>
                  </a:schemeClr>
                </a:solidFill>
                <a:latin typeface="微软雅黑" panose="020B0503020204020204" pitchFamily="34" charset="-122"/>
                <a:ea typeface="微软雅黑" panose="020B0503020204020204" pitchFamily="34" charset="-122"/>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r>
              <a:rPr lang="zh-CN" altLang="en-US" dirty="0">
                <a:solidFill>
                  <a:schemeClr val="bg1"/>
                </a:solidFill>
                <a:sym typeface="微软雅黑" pitchFamily="34" charset="-122"/>
              </a:rPr>
              <a:t>请点击录入本章节的概括性描述文字或者复制粘贴，请添加说明文字，图像描述及总结。在此录入本章节的综合描述说明</a:t>
            </a:r>
            <a:r>
              <a:rPr lang="zh-CN" altLang="en-US" dirty="0">
                <a:solidFill>
                  <a:schemeClr val="bg1"/>
                </a:solidFill>
                <a:sym typeface="微软雅黑" pitchFamily="34" charset="-122"/>
              </a:rPr>
              <a:t>。</a:t>
            </a:r>
            <a:endParaRPr lang="en-US" altLang="zh-CN" dirty="0">
              <a:solidFill>
                <a:schemeClr val="bg1"/>
              </a:solidFill>
              <a:sym typeface="微软雅黑" pitchFamily="34" charset="-122"/>
            </a:endParaRPr>
          </a:p>
        </p:txBody>
      </p:sp>
      <p:sp>
        <p:nvSpPr>
          <p:cNvPr id="9" name="TextBox 18"/>
          <p:cNvSpPr>
            <a:spLocks noChangeArrowheads="1"/>
          </p:cNvSpPr>
          <p:nvPr/>
        </p:nvSpPr>
        <p:spPr bwMode="auto">
          <a:xfrm>
            <a:off x="2380777" y="2483255"/>
            <a:ext cx="2749471"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spcBef>
                <a:spcPct val="0"/>
              </a:spcBef>
              <a:buFont typeface="Arial" charset="0"/>
              <a:buNone/>
            </a:pPr>
            <a:r>
              <a:rPr lang="zh-CN" altLang="en-US" sz="5000" b="1" dirty="0">
                <a:solidFill>
                  <a:schemeClr val="bg1"/>
                </a:solidFill>
                <a:latin typeface="Impact" pitchFamily="34" charset="0"/>
                <a:ea typeface="微软雅黑" pitchFamily="34" charset="-122"/>
                <a:sym typeface="方正大黑简体" pitchFamily="65" charset="-122"/>
              </a:rPr>
              <a:t>添加主题</a:t>
            </a:r>
            <a:endParaRPr lang="zh-CN" altLang="en-US" sz="5000" b="1" dirty="0">
              <a:solidFill>
                <a:schemeClr val="bg1"/>
              </a:solidFill>
              <a:latin typeface="Impact" pitchFamily="34" charset="0"/>
              <a:ea typeface="微软雅黑" pitchFamily="34" charset="-122"/>
              <a:sym typeface="方正大黑简体" pitchFamily="65" charset="-122"/>
            </a:endParaRPr>
          </a:p>
        </p:txBody>
      </p:sp>
      <p:sp>
        <p:nvSpPr>
          <p:cNvPr id="10" name="前言"/>
          <p:cNvSpPr>
            <a:spLocks noChangeArrowheads="1"/>
          </p:cNvSpPr>
          <p:nvPr/>
        </p:nvSpPr>
        <p:spPr bwMode="auto">
          <a:xfrm>
            <a:off x="5275312" y="2821810"/>
            <a:ext cx="17443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spcBef>
                <a:spcPct val="0"/>
              </a:spcBef>
              <a:buNone/>
            </a:pPr>
            <a:r>
              <a:rPr lang="en-US" altLang="zh-CN" sz="2800" dirty="0">
                <a:solidFill>
                  <a:schemeClr val="bg1"/>
                </a:solidFill>
                <a:latin typeface="Impact" pitchFamily="34" charset="0"/>
              </a:rPr>
              <a:t>Add theme</a:t>
            </a:r>
            <a:endParaRPr lang="zh-CN" altLang="en-US" sz="2800" dirty="0">
              <a:solidFill>
                <a:schemeClr val="bg1"/>
              </a:solidFill>
              <a:latin typeface="Impact" pitchFamily="34" charset="0"/>
            </a:endParaRPr>
          </a:p>
        </p:txBody>
      </p:sp>
      <p:sp>
        <p:nvSpPr>
          <p:cNvPr id="11" name="标题层"/>
          <p:cNvSpPr txBox="1"/>
          <p:nvPr/>
        </p:nvSpPr>
        <p:spPr bwMode="auto">
          <a:xfrm>
            <a:off x="234753" y="2275067"/>
            <a:ext cx="2242115" cy="1969758"/>
          </a:xfrm>
          <a:prstGeom prst="rect">
            <a:avLst/>
          </a:prstGeom>
          <a:noFill/>
          <a:effectLst/>
        </p:spPr>
        <p:txBody>
          <a:bodyPr wrap="square" lIns="121908" tIns="60954" rIns="121908" bIns="60954">
            <a:spAutoFit/>
          </a:bodyPr>
          <a:lstStyle/>
          <a:p>
            <a:pPr algn="ctr" defTabSz="1219078">
              <a:defRPr/>
            </a:pPr>
            <a:r>
              <a:rPr lang="en-US" altLang="zh-CN" sz="12000" kern="0" dirty="0">
                <a:solidFill>
                  <a:schemeClr val="bg1"/>
                </a:solidFill>
                <a:latin typeface="Impact" pitchFamily="34" charset="0"/>
                <a:ea typeface="微软雅黑" pitchFamily="34" charset="-122"/>
                <a:cs typeface="Arial" panose="020B0604020202020204" pitchFamily="34" charset="0"/>
              </a:rPr>
              <a:t>01</a:t>
            </a:r>
            <a:endParaRPr lang="zh-CN" altLang="en-US" sz="12000" kern="0" dirty="0">
              <a:solidFill>
                <a:schemeClr val="bg1"/>
              </a:solidFill>
              <a:latin typeface="Impact" pitchFamily="34" charset="0"/>
              <a:ea typeface="微软雅黑" pitchFamily="34" charset="-122"/>
              <a:cs typeface="Arial" panose="020B0604020202020204" pitchFamily="34" charset="0"/>
            </a:endParaRPr>
          </a:p>
        </p:txBody>
      </p:sp>
      <p:pic>
        <p:nvPicPr>
          <p:cNvPr id="12" name="PA_图片 20"/>
          <p:cNvPicPr>
            <a:picLocks noChangeAspect="1"/>
          </p:cNvPicPr>
          <p:nvPr>
            <p:custDataLst>
              <p:tags r:id="rId1"/>
            </p:custDataLst>
          </p:nvPr>
        </p:nvPicPr>
        <p:blipFill>
          <a:blip r:embed="rId3" cstate="screen">
            <a:extLst>
              <a:ext uri="{28A0092B-C50C-407E-A947-70E740481C1C}">
                <a14:useLocalDpi xmlns:a14="http://schemas.microsoft.com/office/drawing/2010/main"/>
              </a:ext>
            </a:extLst>
          </a:blip>
          <a:stretch>
            <a:fillRect/>
          </a:stretch>
        </p:blipFill>
        <p:spPr>
          <a:xfrm rot="941131">
            <a:off x="8848972" y="191036"/>
            <a:ext cx="3080070" cy="3080070"/>
          </a:xfrm>
          <a:prstGeom prst="rect">
            <a:avLst/>
          </a:prstGeom>
        </p:spPr>
      </p:pic>
      <p:pic>
        <p:nvPicPr>
          <p:cNvPr id="13" name="图片 1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921775" y="2821810"/>
            <a:ext cx="1006110" cy="704382"/>
          </a:xfrm>
          <a:prstGeom prst="rect">
            <a:avLst/>
          </a:prstGeom>
        </p:spPr>
      </p:pic>
    </p:spTree>
    <p:extLst>
      <p:ext uri="{BB962C8B-B14F-4D97-AF65-F5344CB8AC3E}">
        <p14:creationId xmlns:p14="http://schemas.microsoft.com/office/powerpoint/2010/main" val="3034413850"/>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5250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400" fill="hold"/>
                                        <p:tgtEl>
                                          <p:spTgt spid="11"/>
                                        </p:tgtEl>
                                        <p:attrNameLst>
                                          <p:attrName>ppt_x</p:attrName>
                                        </p:attrNameLst>
                                      </p:cBhvr>
                                      <p:tavLst>
                                        <p:tav tm="0">
                                          <p:val>
                                            <p:strVal val="0-#ppt_w/2"/>
                                          </p:val>
                                        </p:tav>
                                        <p:tav tm="100000">
                                          <p:val>
                                            <p:strVal val="#ppt_x"/>
                                          </p:val>
                                        </p:tav>
                                      </p:tavLst>
                                    </p:anim>
                                    <p:anim calcmode="lin" valueType="num">
                                      <p:cBhvr additive="base">
                                        <p:cTn id="8" dur="4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400"/>
                            </p:stCondLst>
                            <p:childTnLst>
                              <p:par>
                                <p:cTn id="10" presetID="2" presetClass="entr" presetSubtype="2"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1+#ppt_w/2"/>
                                          </p:val>
                                        </p:tav>
                                        <p:tav tm="100000">
                                          <p:val>
                                            <p:strVal val="#ppt_x"/>
                                          </p:val>
                                        </p:tav>
                                      </p:tavLst>
                                    </p:anim>
                                    <p:anim calcmode="lin" valueType="num">
                                      <p:cBhvr additive="base">
                                        <p:cTn id="13" dur="500" fill="hold"/>
                                        <p:tgtEl>
                                          <p:spTgt spid="9"/>
                                        </p:tgtEl>
                                        <p:attrNameLst>
                                          <p:attrName>ppt_y</p:attrName>
                                        </p:attrNameLst>
                                      </p:cBhvr>
                                      <p:tavLst>
                                        <p:tav tm="0">
                                          <p:val>
                                            <p:strVal val="#ppt_y"/>
                                          </p:val>
                                        </p:tav>
                                        <p:tav tm="100000">
                                          <p:val>
                                            <p:strVal val="#ppt_y"/>
                                          </p:val>
                                        </p:tav>
                                      </p:tavLst>
                                    </p:anim>
                                  </p:childTnLst>
                                </p:cTn>
                              </p:par>
                            </p:childTnLst>
                          </p:cTn>
                        </p:par>
                        <p:par>
                          <p:cTn id="14" fill="hold">
                            <p:stCondLst>
                              <p:cond delay="900"/>
                            </p:stCondLst>
                            <p:childTnLst>
                              <p:par>
                                <p:cTn id="15" presetID="2" presetClass="entr" presetSubtype="2"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childTnLst>
                          </p:cTn>
                        </p:par>
                        <p:par>
                          <p:cTn id="19" fill="hold">
                            <p:stCondLst>
                              <p:cond delay="1400"/>
                            </p:stCondLst>
                            <p:childTnLst>
                              <p:par>
                                <p:cTn id="20" presetID="12" presetClass="entr" presetSubtype="4"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lide(fromBottom)">
                                      <p:cBhvr>
                                        <p:cTn id="22" dur="500"/>
                                        <p:tgtEl>
                                          <p:spTgt spid="8"/>
                                        </p:tgtEl>
                                      </p:cBhvr>
                                    </p:animEffect>
                                  </p:childTnLst>
                                </p:cTn>
                              </p:par>
                            </p:childTnLst>
                          </p:cTn>
                        </p:par>
                        <p:par>
                          <p:cTn id="23" fill="hold">
                            <p:stCondLst>
                              <p:cond delay="1900"/>
                            </p:stCondLst>
                            <p:childTnLst>
                              <p:par>
                                <p:cTn id="24" presetID="42" presetClass="entr" presetSubtype="0" fill="hold" nodeType="after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par>
                                <p:cTn id="29" presetID="42" presetClass="entr" presetSubtype="0" fill="hold" nodeType="withEffect">
                                  <p:stCondLst>
                                    <p:cond delay="40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同心圆 28"/>
          <p:cNvSpPr/>
          <p:nvPr/>
        </p:nvSpPr>
        <p:spPr>
          <a:xfrm>
            <a:off x="8927060" y="2340798"/>
            <a:ext cx="1769030" cy="1769260"/>
          </a:xfrm>
          <a:prstGeom prst="donut">
            <a:avLst>
              <a:gd name="adj" fmla="val 453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cs typeface="+mn-ea"/>
            </a:endParaRPr>
          </a:p>
        </p:txBody>
      </p:sp>
      <p:sp>
        <p:nvSpPr>
          <p:cNvPr id="30" name="同心圆 29"/>
          <p:cNvSpPr/>
          <p:nvPr/>
        </p:nvSpPr>
        <p:spPr>
          <a:xfrm>
            <a:off x="1572878" y="2340798"/>
            <a:ext cx="1769030" cy="1769260"/>
          </a:xfrm>
          <a:prstGeom prst="donut">
            <a:avLst>
              <a:gd name="adj" fmla="val 453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cs typeface="+mn-ea"/>
            </a:endParaRPr>
          </a:p>
        </p:txBody>
      </p:sp>
      <p:sp>
        <p:nvSpPr>
          <p:cNvPr id="31" name="同心圆 30"/>
          <p:cNvSpPr/>
          <p:nvPr/>
        </p:nvSpPr>
        <p:spPr>
          <a:xfrm>
            <a:off x="4024272" y="2340798"/>
            <a:ext cx="1769030" cy="1769260"/>
          </a:xfrm>
          <a:prstGeom prst="donut">
            <a:avLst>
              <a:gd name="adj" fmla="val 453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cs typeface="+mn-ea"/>
            </a:endParaRPr>
          </a:p>
        </p:txBody>
      </p:sp>
      <p:sp>
        <p:nvSpPr>
          <p:cNvPr id="32" name="同心圆 31"/>
          <p:cNvSpPr/>
          <p:nvPr/>
        </p:nvSpPr>
        <p:spPr>
          <a:xfrm>
            <a:off x="6475666" y="2340798"/>
            <a:ext cx="1769030" cy="1769260"/>
          </a:xfrm>
          <a:prstGeom prst="donut">
            <a:avLst>
              <a:gd name="adj" fmla="val 4534"/>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cs typeface="+mn-ea"/>
            </a:endParaRPr>
          </a:p>
        </p:txBody>
      </p:sp>
      <p:sp>
        <p:nvSpPr>
          <p:cNvPr id="33" name="饼形 11"/>
          <p:cNvSpPr/>
          <p:nvPr/>
        </p:nvSpPr>
        <p:spPr>
          <a:xfrm flipH="1">
            <a:off x="6477462" y="2341361"/>
            <a:ext cx="1769028" cy="1768732"/>
          </a:xfrm>
          <a:custGeom>
            <a:avLst/>
            <a:gdLst/>
            <a:ahLst/>
            <a:cxnLst/>
            <a:rect l="l" t="t" r="r" b="b"/>
            <a:pathLst>
              <a:path w="1475666" h="1475225">
                <a:moveTo>
                  <a:pt x="729096" y="0"/>
                </a:moveTo>
                <a:lnTo>
                  <a:pt x="729096" y="87283"/>
                </a:lnTo>
                <a:cubicBezTo>
                  <a:pt x="373585" y="91142"/>
                  <a:pt x="86843" y="380781"/>
                  <a:pt x="86843" y="737392"/>
                </a:cubicBezTo>
                <a:cubicBezTo>
                  <a:pt x="86843" y="1096924"/>
                  <a:pt x="378301" y="1388382"/>
                  <a:pt x="737833" y="1388382"/>
                </a:cubicBezTo>
                <a:cubicBezTo>
                  <a:pt x="1097365" y="1388382"/>
                  <a:pt x="1388823" y="1096924"/>
                  <a:pt x="1388823" y="737392"/>
                </a:cubicBezTo>
                <a:cubicBezTo>
                  <a:pt x="1388823" y="463479"/>
                  <a:pt x="1219652" y="229079"/>
                  <a:pt x="979688" y="133978"/>
                </a:cubicBezTo>
                <a:lnTo>
                  <a:pt x="1012985" y="53802"/>
                </a:lnTo>
                <a:cubicBezTo>
                  <a:pt x="1284399" y="161922"/>
                  <a:pt x="1475666" y="427321"/>
                  <a:pt x="1475666" y="737392"/>
                </a:cubicBezTo>
                <a:cubicBezTo>
                  <a:pt x="1475666" y="1144886"/>
                  <a:pt x="1145327" y="1475225"/>
                  <a:pt x="737833" y="1475225"/>
                </a:cubicBezTo>
                <a:cubicBezTo>
                  <a:pt x="330339" y="1475225"/>
                  <a:pt x="0" y="1144886"/>
                  <a:pt x="0" y="737392"/>
                </a:cubicBezTo>
                <a:cubicBezTo>
                  <a:pt x="0" y="332816"/>
                  <a:pt x="325625" y="4294"/>
                  <a:pt x="72909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dirty="0">
              <a:solidFill>
                <a:schemeClr val="tx1">
                  <a:lumMod val="50000"/>
                  <a:lumOff val="50000"/>
                </a:schemeClr>
              </a:solidFill>
              <a:cs typeface="+mn-ea"/>
            </a:endParaRPr>
          </a:p>
        </p:txBody>
      </p:sp>
      <p:sp>
        <p:nvSpPr>
          <p:cNvPr id="34" name="饼形 13"/>
          <p:cNvSpPr/>
          <p:nvPr/>
        </p:nvSpPr>
        <p:spPr>
          <a:xfrm flipH="1">
            <a:off x="4024271" y="2341362"/>
            <a:ext cx="1769031" cy="1768697"/>
          </a:xfrm>
          <a:custGeom>
            <a:avLst/>
            <a:gdLst/>
            <a:ahLst/>
            <a:cxnLst/>
            <a:rect l="l" t="t" r="r" b="b"/>
            <a:pathLst>
              <a:path w="1475666" h="1475196">
                <a:moveTo>
                  <a:pt x="728532" y="0"/>
                </a:moveTo>
                <a:lnTo>
                  <a:pt x="728532" y="87311"/>
                </a:lnTo>
                <a:cubicBezTo>
                  <a:pt x="373281" y="91420"/>
                  <a:pt x="86843" y="380941"/>
                  <a:pt x="86843" y="737363"/>
                </a:cubicBezTo>
                <a:cubicBezTo>
                  <a:pt x="86843" y="1096895"/>
                  <a:pt x="378301" y="1388353"/>
                  <a:pt x="737833" y="1388353"/>
                </a:cubicBezTo>
                <a:cubicBezTo>
                  <a:pt x="1097365" y="1388353"/>
                  <a:pt x="1388823" y="1096895"/>
                  <a:pt x="1388823" y="737363"/>
                </a:cubicBezTo>
                <a:lnTo>
                  <a:pt x="1388654" y="735682"/>
                </a:lnTo>
                <a:lnTo>
                  <a:pt x="1475581" y="735682"/>
                </a:lnTo>
                <a:cubicBezTo>
                  <a:pt x="1475665" y="736242"/>
                  <a:pt x="1475666" y="736803"/>
                  <a:pt x="1475666" y="737363"/>
                </a:cubicBezTo>
                <a:cubicBezTo>
                  <a:pt x="1475666" y="1144857"/>
                  <a:pt x="1145327" y="1475196"/>
                  <a:pt x="737833" y="1475196"/>
                </a:cubicBezTo>
                <a:cubicBezTo>
                  <a:pt x="330339" y="1475196"/>
                  <a:pt x="0" y="1144857"/>
                  <a:pt x="0" y="737363"/>
                </a:cubicBezTo>
                <a:cubicBezTo>
                  <a:pt x="0" y="332976"/>
                  <a:pt x="325322" y="4571"/>
                  <a:pt x="728532"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cs typeface="+mn-ea"/>
            </a:endParaRPr>
          </a:p>
        </p:txBody>
      </p:sp>
      <p:sp>
        <p:nvSpPr>
          <p:cNvPr id="51" name="饼形 12"/>
          <p:cNvSpPr/>
          <p:nvPr/>
        </p:nvSpPr>
        <p:spPr>
          <a:xfrm flipH="1">
            <a:off x="8927059" y="2340798"/>
            <a:ext cx="1769030" cy="1769107"/>
          </a:xfrm>
          <a:custGeom>
            <a:avLst/>
            <a:gdLst/>
            <a:ahLst/>
            <a:cxnLst/>
            <a:rect l="l" t="t" r="r" b="b"/>
            <a:pathLst>
              <a:path w="1475666" h="1475537">
                <a:moveTo>
                  <a:pt x="735279" y="0"/>
                </a:moveTo>
                <a:lnTo>
                  <a:pt x="735279" y="86972"/>
                </a:lnTo>
                <a:cubicBezTo>
                  <a:pt x="376921" y="88096"/>
                  <a:pt x="86843" y="379024"/>
                  <a:pt x="86843" y="737704"/>
                </a:cubicBezTo>
                <a:cubicBezTo>
                  <a:pt x="86843" y="1097236"/>
                  <a:pt x="378301" y="1388694"/>
                  <a:pt x="737833" y="1388694"/>
                </a:cubicBezTo>
                <a:cubicBezTo>
                  <a:pt x="1097365" y="1388694"/>
                  <a:pt x="1388823" y="1097236"/>
                  <a:pt x="1388823" y="737704"/>
                </a:cubicBezTo>
                <a:cubicBezTo>
                  <a:pt x="1388823" y="680887"/>
                  <a:pt x="1381544" y="625771"/>
                  <a:pt x="1365464" y="573862"/>
                </a:cubicBezTo>
                <a:lnTo>
                  <a:pt x="1448299" y="549133"/>
                </a:lnTo>
                <a:cubicBezTo>
                  <a:pt x="1467145" y="608797"/>
                  <a:pt x="1475666" y="672256"/>
                  <a:pt x="1475666" y="737704"/>
                </a:cubicBezTo>
                <a:cubicBezTo>
                  <a:pt x="1475666" y="1145198"/>
                  <a:pt x="1145327" y="1475537"/>
                  <a:pt x="737833" y="1475537"/>
                </a:cubicBezTo>
                <a:cubicBezTo>
                  <a:pt x="330339" y="1475537"/>
                  <a:pt x="0" y="1145198"/>
                  <a:pt x="0" y="737704"/>
                </a:cubicBezTo>
                <a:cubicBezTo>
                  <a:pt x="0" y="331062"/>
                  <a:pt x="328959" y="1253"/>
                  <a:pt x="735279"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cs typeface="+mn-ea"/>
            </a:endParaRPr>
          </a:p>
        </p:txBody>
      </p:sp>
      <p:sp>
        <p:nvSpPr>
          <p:cNvPr id="52" name="同心圆 26"/>
          <p:cNvSpPr/>
          <p:nvPr/>
        </p:nvSpPr>
        <p:spPr>
          <a:xfrm flipH="1">
            <a:off x="1797663" y="2341142"/>
            <a:ext cx="1544244" cy="1768916"/>
          </a:xfrm>
          <a:custGeom>
            <a:avLst/>
            <a:gdLst/>
            <a:ahLst/>
            <a:cxnLst/>
            <a:rect l="l" t="t" r="r" b="b"/>
            <a:pathLst>
              <a:path w="1288156" h="1475378">
                <a:moveTo>
                  <a:pt x="732132" y="0"/>
                </a:moveTo>
                <a:lnTo>
                  <a:pt x="732132" y="87130"/>
                </a:lnTo>
                <a:cubicBezTo>
                  <a:pt x="375223" y="89644"/>
                  <a:pt x="86843" y="379917"/>
                  <a:pt x="86843" y="737545"/>
                </a:cubicBezTo>
                <a:cubicBezTo>
                  <a:pt x="86843" y="1097077"/>
                  <a:pt x="378301" y="1388535"/>
                  <a:pt x="737833" y="1388535"/>
                </a:cubicBezTo>
                <a:cubicBezTo>
                  <a:pt x="931636" y="1388535"/>
                  <a:pt x="1105659" y="1303847"/>
                  <a:pt x="1222994" y="1167757"/>
                </a:cubicBezTo>
                <a:lnTo>
                  <a:pt x="1288156" y="1224613"/>
                </a:lnTo>
                <a:cubicBezTo>
                  <a:pt x="1155176" y="1379174"/>
                  <a:pt x="957739" y="1475378"/>
                  <a:pt x="737833" y="1475378"/>
                </a:cubicBezTo>
                <a:cubicBezTo>
                  <a:pt x="330339" y="1475378"/>
                  <a:pt x="0" y="1145039"/>
                  <a:pt x="0" y="737545"/>
                </a:cubicBezTo>
                <a:cubicBezTo>
                  <a:pt x="0" y="331954"/>
                  <a:pt x="327261" y="2799"/>
                  <a:pt x="732132"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cs typeface="+mn-ea"/>
            </a:endParaRPr>
          </a:p>
        </p:txBody>
      </p:sp>
      <p:cxnSp>
        <p:nvCxnSpPr>
          <p:cNvPr id="53" name="直接连接符 52"/>
          <p:cNvCxnSpPr/>
          <p:nvPr/>
        </p:nvCxnSpPr>
        <p:spPr>
          <a:xfrm flipV="1">
            <a:off x="6140191" y="2094985"/>
            <a:ext cx="0" cy="3239163"/>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V="1">
            <a:off x="3670704" y="2077691"/>
            <a:ext cx="0" cy="3256456"/>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8676218" y="2116806"/>
            <a:ext cx="0" cy="3217341"/>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4413967" y="3219502"/>
            <a:ext cx="1225632" cy="692485"/>
          </a:xfrm>
          <a:prstGeom prst="rect">
            <a:avLst/>
          </a:prstGeom>
          <a:noFill/>
        </p:spPr>
        <p:txBody>
          <a:bodyPr wrap="none" lIns="121908" tIns="60954" rIns="121908" bIns="60954" rtlCol="0">
            <a:spAutoFit/>
          </a:bodyPr>
          <a:lstStyle/>
          <a:p>
            <a:r>
              <a:rPr lang="en-US" altLang="zh-CN" sz="3700" dirty="0">
                <a:solidFill>
                  <a:schemeClr val="tx1">
                    <a:lumMod val="50000"/>
                    <a:lumOff val="50000"/>
                  </a:schemeClr>
                </a:solidFill>
                <a:latin typeface="+mn-ea"/>
                <a:cs typeface="+mn-ea"/>
              </a:rPr>
              <a:t>75%</a:t>
            </a:r>
            <a:endParaRPr lang="zh-CN" altLang="en-US" sz="3700" dirty="0">
              <a:solidFill>
                <a:schemeClr val="tx1">
                  <a:lumMod val="50000"/>
                  <a:lumOff val="50000"/>
                </a:schemeClr>
              </a:solidFill>
              <a:latin typeface="+mn-ea"/>
              <a:cs typeface="+mn-ea"/>
            </a:endParaRPr>
          </a:p>
        </p:txBody>
      </p:sp>
      <p:sp>
        <p:nvSpPr>
          <p:cNvPr id="57" name="TextBox 56"/>
          <p:cNvSpPr txBox="1"/>
          <p:nvPr/>
        </p:nvSpPr>
        <p:spPr>
          <a:xfrm>
            <a:off x="1962573" y="3225352"/>
            <a:ext cx="1225632" cy="692485"/>
          </a:xfrm>
          <a:prstGeom prst="rect">
            <a:avLst/>
          </a:prstGeom>
          <a:noFill/>
        </p:spPr>
        <p:txBody>
          <a:bodyPr wrap="none" lIns="121908" tIns="60954" rIns="121908" bIns="60954" rtlCol="0">
            <a:spAutoFit/>
          </a:bodyPr>
          <a:lstStyle/>
          <a:p>
            <a:r>
              <a:rPr lang="en-US" altLang="zh-CN" sz="3700" dirty="0">
                <a:solidFill>
                  <a:schemeClr val="tx1">
                    <a:lumMod val="50000"/>
                    <a:lumOff val="50000"/>
                  </a:schemeClr>
                </a:solidFill>
                <a:latin typeface="+mn-ea"/>
                <a:cs typeface="+mn-ea"/>
              </a:rPr>
              <a:t>64%</a:t>
            </a:r>
            <a:endParaRPr lang="zh-CN" altLang="en-US" sz="3700" dirty="0">
              <a:solidFill>
                <a:schemeClr val="tx1">
                  <a:lumMod val="50000"/>
                  <a:lumOff val="50000"/>
                </a:schemeClr>
              </a:solidFill>
              <a:latin typeface="+mn-ea"/>
              <a:cs typeface="+mn-ea"/>
            </a:endParaRPr>
          </a:p>
        </p:txBody>
      </p:sp>
      <p:sp>
        <p:nvSpPr>
          <p:cNvPr id="58" name="TextBox 57"/>
          <p:cNvSpPr txBox="1"/>
          <p:nvPr/>
        </p:nvSpPr>
        <p:spPr>
          <a:xfrm>
            <a:off x="6879855" y="3208924"/>
            <a:ext cx="1225632" cy="692485"/>
          </a:xfrm>
          <a:prstGeom prst="rect">
            <a:avLst/>
          </a:prstGeom>
          <a:noFill/>
        </p:spPr>
        <p:txBody>
          <a:bodyPr wrap="none" lIns="121908" tIns="60954" rIns="121908" bIns="60954" rtlCol="0">
            <a:spAutoFit/>
          </a:bodyPr>
          <a:lstStyle/>
          <a:p>
            <a:r>
              <a:rPr lang="en-US" altLang="zh-CN" sz="3700" dirty="0">
                <a:solidFill>
                  <a:schemeClr val="tx1">
                    <a:lumMod val="50000"/>
                    <a:lumOff val="50000"/>
                  </a:schemeClr>
                </a:solidFill>
                <a:latin typeface="+mn-ea"/>
                <a:cs typeface="+mn-ea"/>
              </a:rPr>
              <a:t>90%</a:t>
            </a:r>
            <a:endParaRPr lang="zh-CN" altLang="en-US" sz="3700" dirty="0">
              <a:solidFill>
                <a:schemeClr val="tx1">
                  <a:lumMod val="50000"/>
                  <a:lumOff val="50000"/>
                </a:schemeClr>
              </a:solidFill>
              <a:latin typeface="+mn-ea"/>
              <a:cs typeface="+mn-ea"/>
            </a:endParaRPr>
          </a:p>
        </p:txBody>
      </p:sp>
      <p:sp>
        <p:nvSpPr>
          <p:cNvPr id="59" name="TextBox 58"/>
          <p:cNvSpPr txBox="1"/>
          <p:nvPr/>
        </p:nvSpPr>
        <p:spPr>
          <a:xfrm>
            <a:off x="9342151" y="3185205"/>
            <a:ext cx="1225632" cy="692485"/>
          </a:xfrm>
          <a:prstGeom prst="rect">
            <a:avLst/>
          </a:prstGeom>
          <a:noFill/>
        </p:spPr>
        <p:txBody>
          <a:bodyPr wrap="none" lIns="121908" tIns="60954" rIns="121908" bIns="60954" rtlCol="0">
            <a:spAutoFit/>
          </a:bodyPr>
          <a:lstStyle/>
          <a:p>
            <a:r>
              <a:rPr lang="en-US" altLang="zh-CN" sz="3700" dirty="0">
                <a:solidFill>
                  <a:schemeClr val="tx1">
                    <a:lumMod val="50000"/>
                    <a:lumOff val="50000"/>
                  </a:schemeClr>
                </a:solidFill>
                <a:latin typeface="+mn-ea"/>
                <a:cs typeface="+mn-ea"/>
              </a:rPr>
              <a:t>78%</a:t>
            </a:r>
            <a:endParaRPr lang="zh-CN" altLang="en-US" sz="3700" dirty="0">
              <a:solidFill>
                <a:schemeClr val="tx1">
                  <a:lumMod val="50000"/>
                  <a:lumOff val="50000"/>
                </a:schemeClr>
              </a:solidFill>
              <a:latin typeface="+mn-ea"/>
              <a:cs typeface="+mn-ea"/>
            </a:endParaRPr>
          </a:p>
        </p:txBody>
      </p:sp>
      <p:sp>
        <p:nvSpPr>
          <p:cNvPr id="60" name="TextBox 59"/>
          <p:cNvSpPr txBox="1"/>
          <p:nvPr/>
        </p:nvSpPr>
        <p:spPr>
          <a:xfrm>
            <a:off x="1723171" y="4339499"/>
            <a:ext cx="1442943" cy="943848"/>
          </a:xfrm>
          <a:prstGeom prst="rect">
            <a:avLst/>
          </a:prstGeom>
          <a:noFill/>
          <a:ln>
            <a:noFill/>
          </a:ln>
        </p:spPr>
        <p:txBody>
          <a:bodyPr wrap="none" lIns="121908" tIns="60954" rIns="121908" bIns="60954" rtlCol="0">
            <a:spAutoFit/>
          </a:bodyPr>
          <a:lstStyle/>
          <a:p>
            <a:r>
              <a:rPr lang="zh-CN" altLang="en-US" sz="1300" dirty="0">
                <a:solidFill>
                  <a:schemeClr val="tx1">
                    <a:lumMod val="50000"/>
                    <a:lumOff val="50000"/>
                  </a:schemeClr>
                </a:solidFill>
                <a:latin typeface="+mn-ea"/>
                <a:cs typeface="+mn-ea"/>
              </a:rPr>
              <a:t>点击添加文字内</a:t>
            </a:r>
            <a:endParaRPr lang="en-US" altLang="zh-CN" sz="1300" dirty="0">
              <a:solidFill>
                <a:schemeClr val="tx1">
                  <a:lumMod val="50000"/>
                  <a:lumOff val="50000"/>
                </a:schemeClr>
              </a:solidFill>
              <a:latin typeface="+mn-ea"/>
              <a:cs typeface="+mn-ea"/>
            </a:endParaRPr>
          </a:p>
          <a:p>
            <a:r>
              <a:rPr lang="zh-CN" altLang="en-US" sz="1300" dirty="0">
                <a:solidFill>
                  <a:schemeClr val="tx1">
                    <a:lumMod val="50000"/>
                    <a:lumOff val="50000"/>
                  </a:schemeClr>
                </a:solidFill>
                <a:latin typeface="+mn-ea"/>
                <a:cs typeface="+mn-ea"/>
              </a:rPr>
              <a:t>容，内容简要详</a:t>
            </a:r>
            <a:endParaRPr lang="en-US" altLang="zh-CN" sz="1300" dirty="0">
              <a:solidFill>
                <a:schemeClr val="tx1">
                  <a:lumMod val="50000"/>
                  <a:lumOff val="50000"/>
                </a:schemeClr>
              </a:solidFill>
              <a:latin typeface="+mn-ea"/>
              <a:cs typeface="+mn-ea"/>
            </a:endParaRPr>
          </a:p>
          <a:p>
            <a:r>
              <a:rPr lang="zh-CN" altLang="en-US" sz="1300" dirty="0">
                <a:solidFill>
                  <a:schemeClr val="tx1">
                    <a:lumMod val="50000"/>
                    <a:lumOff val="50000"/>
                  </a:schemeClr>
                </a:solidFill>
                <a:latin typeface="+mn-ea"/>
                <a:cs typeface="+mn-ea"/>
              </a:rPr>
              <a:t>尽，言简意赅叙</a:t>
            </a:r>
            <a:endParaRPr lang="en-US" altLang="zh-CN" sz="1300" dirty="0">
              <a:solidFill>
                <a:schemeClr val="tx1">
                  <a:lumMod val="50000"/>
                  <a:lumOff val="50000"/>
                </a:schemeClr>
              </a:solidFill>
              <a:latin typeface="+mn-ea"/>
              <a:cs typeface="+mn-ea"/>
            </a:endParaRPr>
          </a:p>
          <a:p>
            <a:r>
              <a:rPr lang="zh-CN" altLang="en-US" sz="1300" dirty="0">
                <a:solidFill>
                  <a:schemeClr val="tx1">
                    <a:lumMod val="50000"/>
                    <a:lumOff val="50000"/>
                  </a:schemeClr>
                </a:solidFill>
                <a:latin typeface="+mn-ea"/>
                <a:cs typeface="+mn-ea"/>
              </a:rPr>
              <a:t>述内容概要。</a:t>
            </a:r>
          </a:p>
        </p:txBody>
      </p:sp>
      <p:sp>
        <p:nvSpPr>
          <p:cNvPr id="61" name="TextBox 60"/>
          <p:cNvSpPr txBox="1"/>
          <p:nvPr/>
        </p:nvSpPr>
        <p:spPr>
          <a:xfrm>
            <a:off x="4244602" y="4326587"/>
            <a:ext cx="1442943" cy="943848"/>
          </a:xfrm>
          <a:prstGeom prst="rect">
            <a:avLst/>
          </a:prstGeom>
          <a:noFill/>
          <a:ln>
            <a:noFill/>
          </a:ln>
        </p:spPr>
        <p:txBody>
          <a:bodyPr wrap="none" lIns="121908" tIns="60954" rIns="121908" bIns="60954" rtlCol="0">
            <a:spAutoFit/>
          </a:bodyPr>
          <a:lstStyle/>
          <a:p>
            <a:r>
              <a:rPr lang="zh-CN" altLang="en-US" sz="1300" dirty="0">
                <a:solidFill>
                  <a:schemeClr val="tx1">
                    <a:lumMod val="50000"/>
                    <a:lumOff val="50000"/>
                  </a:schemeClr>
                </a:solidFill>
                <a:latin typeface="+mn-ea"/>
                <a:cs typeface="+mn-ea"/>
              </a:rPr>
              <a:t>点击添加文字内</a:t>
            </a:r>
            <a:endParaRPr lang="en-US" altLang="zh-CN" sz="1300" dirty="0">
              <a:solidFill>
                <a:schemeClr val="tx1">
                  <a:lumMod val="50000"/>
                  <a:lumOff val="50000"/>
                </a:schemeClr>
              </a:solidFill>
              <a:latin typeface="+mn-ea"/>
              <a:cs typeface="+mn-ea"/>
            </a:endParaRPr>
          </a:p>
          <a:p>
            <a:r>
              <a:rPr lang="zh-CN" altLang="en-US" sz="1300" dirty="0">
                <a:solidFill>
                  <a:schemeClr val="tx1">
                    <a:lumMod val="50000"/>
                    <a:lumOff val="50000"/>
                  </a:schemeClr>
                </a:solidFill>
                <a:latin typeface="+mn-ea"/>
                <a:cs typeface="+mn-ea"/>
              </a:rPr>
              <a:t>容，内容简要详</a:t>
            </a:r>
            <a:endParaRPr lang="en-US" altLang="zh-CN" sz="1300" dirty="0">
              <a:solidFill>
                <a:schemeClr val="tx1">
                  <a:lumMod val="50000"/>
                  <a:lumOff val="50000"/>
                </a:schemeClr>
              </a:solidFill>
              <a:latin typeface="+mn-ea"/>
              <a:cs typeface="+mn-ea"/>
            </a:endParaRPr>
          </a:p>
          <a:p>
            <a:r>
              <a:rPr lang="zh-CN" altLang="en-US" sz="1300" dirty="0">
                <a:solidFill>
                  <a:schemeClr val="tx1">
                    <a:lumMod val="50000"/>
                    <a:lumOff val="50000"/>
                  </a:schemeClr>
                </a:solidFill>
                <a:latin typeface="+mn-ea"/>
                <a:cs typeface="+mn-ea"/>
              </a:rPr>
              <a:t>尽，言简意赅叙</a:t>
            </a:r>
            <a:endParaRPr lang="en-US" altLang="zh-CN" sz="1300" dirty="0">
              <a:solidFill>
                <a:schemeClr val="tx1">
                  <a:lumMod val="50000"/>
                  <a:lumOff val="50000"/>
                </a:schemeClr>
              </a:solidFill>
              <a:latin typeface="+mn-ea"/>
              <a:cs typeface="+mn-ea"/>
            </a:endParaRPr>
          </a:p>
          <a:p>
            <a:r>
              <a:rPr lang="zh-CN" altLang="en-US" sz="1300" dirty="0">
                <a:solidFill>
                  <a:schemeClr val="tx1">
                    <a:lumMod val="50000"/>
                    <a:lumOff val="50000"/>
                  </a:schemeClr>
                </a:solidFill>
                <a:latin typeface="+mn-ea"/>
                <a:cs typeface="+mn-ea"/>
              </a:rPr>
              <a:t>述内容概要。</a:t>
            </a:r>
          </a:p>
        </p:txBody>
      </p:sp>
      <p:sp>
        <p:nvSpPr>
          <p:cNvPr id="62" name="TextBox 61"/>
          <p:cNvSpPr txBox="1"/>
          <p:nvPr/>
        </p:nvSpPr>
        <p:spPr>
          <a:xfrm>
            <a:off x="6668832" y="4296643"/>
            <a:ext cx="1442943" cy="943848"/>
          </a:xfrm>
          <a:prstGeom prst="rect">
            <a:avLst/>
          </a:prstGeom>
          <a:noFill/>
          <a:ln>
            <a:noFill/>
          </a:ln>
        </p:spPr>
        <p:txBody>
          <a:bodyPr wrap="none" lIns="121908" tIns="60954" rIns="121908" bIns="60954" rtlCol="0">
            <a:spAutoFit/>
          </a:bodyPr>
          <a:lstStyle/>
          <a:p>
            <a:r>
              <a:rPr lang="zh-CN" altLang="en-US" sz="1300" dirty="0">
                <a:solidFill>
                  <a:schemeClr val="tx1">
                    <a:lumMod val="50000"/>
                    <a:lumOff val="50000"/>
                  </a:schemeClr>
                </a:solidFill>
                <a:latin typeface="+mn-ea"/>
                <a:cs typeface="+mn-ea"/>
              </a:rPr>
              <a:t>点击添加文字内</a:t>
            </a:r>
            <a:endParaRPr lang="en-US" altLang="zh-CN" sz="1300" dirty="0">
              <a:solidFill>
                <a:schemeClr val="tx1">
                  <a:lumMod val="50000"/>
                  <a:lumOff val="50000"/>
                </a:schemeClr>
              </a:solidFill>
              <a:latin typeface="+mn-ea"/>
              <a:cs typeface="+mn-ea"/>
            </a:endParaRPr>
          </a:p>
          <a:p>
            <a:r>
              <a:rPr lang="zh-CN" altLang="en-US" sz="1300" dirty="0">
                <a:solidFill>
                  <a:schemeClr val="tx1">
                    <a:lumMod val="50000"/>
                    <a:lumOff val="50000"/>
                  </a:schemeClr>
                </a:solidFill>
                <a:latin typeface="+mn-ea"/>
                <a:cs typeface="+mn-ea"/>
              </a:rPr>
              <a:t>容，内容简要详</a:t>
            </a:r>
            <a:endParaRPr lang="en-US" altLang="zh-CN" sz="1300" dirty="0">
              <a:solidFill>
                <a:schemeClr val="tx1">
                  <a:lumMod val="50000"/>
                  <a:lumOff val="50000"/>
                </a:schemeClr>
              </a:solidFill>
              <a:latin typeface="+mn-ea"/>
              <a:cs typeface="+mn-ea"/>
            </a:endParaRPr>
          </a:p>
          <a:p>
            <a:r>
              <a:rPr lang="zh-CN" altLang="en-US" sz="1300" dirty="0">
                <a:solidFill>
                  <a:schemeClr val="tx1">
                    <a:lumMod val="50000"/>
                    <a:lumOff val="50000"/>
                  </a:schemeClr>
                </a:solidFill>
                <a:latin typeface="+mn-ea"/>
                <a:cs typeface="+mn-ea"/>
              </a:rPr>
              <a:t>尽，言简意赅叙</a:t>
            </a:r>
            <a:endParaRPr lang="en-US" altLang="zh-CN" sz="1300" dirty="0">
              <a:solidFill>
                <a:schemeClr val="tx1">
                  <a:lumMod val="50000"/>
                  <a:lumOff val="50000"/>
                </a:schemeClr>
              </a:solidFill>
              <a:latin typeface="+mn-ea"/>
              <a:cs typeface="+mn-ea"/>
            </a:endParaRPr>
          </a:p>
          <a:p>
            <a:r>
              <a:rPr lang="zh-CN" altLang="en-US" sz="1300" dirty="0">
                <a:solidFill>
                  <a:schemeClr val="tx1">
                    <a:lumMod val="50000"/>
                    <a:lumOff val="50000"/>
                  </a:schemeClr>
                </a:solidFill>
                <a:latin typeface="+mn-ea"/>
                <a:cs typeface="+mn-ea"/>
              </a:rPr>
              <a:t>述内容概要。</a:t>
            </a:r>
          </a:p>
        </p:txBody>
      </p:sp>
      <p:sp>
        <p:nvSpPr>
          <p:cNvPr id="63" name="TextBox 62"/>
          <p:cNvSpPr txBox="1"/>
          <p:nvPr/>
        </p:nvSpPr>
        <p:spPr>
          <a:xfrm>
            <a:off x="9130692" y="4316596"/>
            <a:ext cx="1442943" cy="943848"/>
          </a:xfrm>
          <a:prstGeom prst="rect">
            <a:avLst/>
          </a:prstGeom>
          <a:noFill/>
          <a:ln>
            <a:noFill/>
          </a:ln>
        </p:spPr>
        <p:txBody>
          <a:bodyPr wrap="none" lIns="121908" tIns="60954" rIns="121908" bIns="60954" rtlCol="0">
            <a:spAutoFit/>
          </a:bodyPr>
          <a:lstStyle/>
          <a:p>
            <a:r>
              <a:rPr lang="zh-CN" altLang="en-US" sz="1300" dirty="0">
                <a:solidFill>
                  <a:schemeClr val="tx1">
                    <a:lumMod val="50000"/>
                    <a:lumOff val="50000"/>
                  </a:schemeClr>
                </a:solidFill>
                <a:latin typeface="+mn-ea"/>
                <a:cs typeface="+mn-ea"/>
              </a:rPr>
              <a:t>点击添加文字内</a:t>
            </a:r>
            <a:endParaRPr lang="en-US" altLang="zh-CN" sz="1300" dirty="0">
              <a:solidFill>
                <a:schemeClr val="tx1">
                  <a:lumMod val="50000"/>
                  <a:lumOff val="50000"/>
                </a:schemeClr>
              </a:solidFill>
              <a:latin typeface="+mn-ea"/>
              <a:cs typeface="+mn-ea"/>
            </a:endParaRPr>
          </a:p>
          <a:p>
            <a:r>
              <a:rPr lang="zh-CN" altLang="en-US" sz="1300" dirty="0">
                <a:solidFill>
                  <a:schemeClr val="tx1">
                    <a:lumMod val="50000"/>
                    <a:lumOff val="50000"/>
                  </a:schemeClr>
                </a:solidFill>
                <a:latin typeface="+mn-ea"/>
                <a:cs typeface="+mn-ea"/>
              </a:rPr>
              <a:t>容，内容简要详</a:t>
            </a:r>
            <a:endParaRPr lang="en-US" altLang="zh-CN" sz="1300" dirty="0">
              <a:solidFill>
                <a:schemeClr val="tx1">
                  <a:lumMod val="50000"/>
                  <a:lumOff val="50000"/>
                </a:schemeClr>
              </a:solidFill>
              <a:latin typeface="+mn-ea"/>
              <a:cs typeface="+mn-ea"/>
            </a:endParaRPr>
          </a:p>
          <a:p>
            <a:r>
              <a:rPr lang="zh-CN" altLang="en-US" sz="1300" dirty="0">
                <a:solidFill>
                  <a:schemeClr val="tx1">
                    <a:lumMod val="50000"/>
                    <a:lumOff val="50000"/>
                  </a:schemeClr>
                </a:solidFill>
                <a:latin typeface="+mn-ea"/>
                <a:cs typeface="+mn-ea"/>
              </a:rPr>
              <a:t>尽，言简意赅叙</a:t>
            </a:r>
            <a:endParaRPr lang="en-US" altLang="zh-CN" sz="1300" dirty="0">
              <a:solidFill>
                <a:schemeClr val="tx1">
                  <a:lumMod val="50000"/>
                  <a:lumOff val="50000"/>
                </a:schemeClr>
              </a:solidFill>
              <a:latin typeface="+mn-ea"/>
              <a:cs typeface="+mn-ea"/>
            </a:endParaRPr>
          </a:p>
          <a:p>
            <a:r>
              <a:rPr lang="zh-CN" altLang="en-US" sz="1300" dirty="0">
                <a:solidFill>
                  <a:schemeClr val="tx1">
                    <a:lumMod val="50000"/>
                    <a:lumOff val="50000"/>
                  </a:schemeClr>
                </a:solidFill>
                <a:latin typeface="+mn-ea"/>
                <a:cs typeface="+mn-ea"/>
              </a:rPr>
              <a:t>述内容概要。</a:t>
            </a:r>
          </a:p>
        </p:txBody>
      </p:sp>
      <p:sp>
        <p:nvSpPr>
          <p:cNvPr id="64" name="等腰三角形 63"/>
          <p:cNvSpPr/>
          <p:nvPr/>
        </p:nvSpPr>
        <p:spPr>
          <a:xfrm>
            <a:off x="2249196" y="2808512"/>
            <a:ext cx="422176" cy="363992"/>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cs typeface="+mn-ea"/>
            </a:endParaRPr>
          </a:p>
        </p:txBody>
      </p:sp>
      <p:sp>
        <p:nvSpPr>
          <p:cNvPr id="65" name="等腰三角形 64"/>
          <p:cNvSpPr/>
          <p:nvPr/>
        </p:nvSpPr>
        <p:spPr>
          <a:xfrm>
            <a:off x="4684998" y="2794037"/>
            <a:ext cx="422176" cy="36399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cs typeface="+mn-ea"/>
            </a:endParaRPr>
          </a:p>
        </p:txBody>
      </p:sp>
      <p:sp>
        <p:nvSpPr>
          <p:cNvPr id="66" name="等腰三角形 65"/>
          <p:cNvSpPr/>
          <p:nvPr/>
        </p:nvSpPr>
        <p:spPr>
          <a:xfrm>
            <a:off x="7149092" y="2778916"/>
            <a:ext cx="422176" cy="36399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cs typeface="+mn-ea"/>
            </a:endParaRPr>
          </a:p>
        </p:txBody>
      </p:sp>
      <p:sp>
        <p:nvSpPr>
          <p:cNvPr id="67" name="等腰三角形 66"/>
          <p:cNvSpPr/>
          <p:nvPr/>
        </p:nvSpPr>
        <p:spPr>
          <a:xfrm flipV="1">
            <a:off x="9600485" y="2794037"/>
            <a:ext cx="422176" cy="363992"/>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cs typeface="+mn-ea"/>
            </a:endParaRPr>
          </a:p>
        </p:txBody>
      </p:sp>
      <p:sp>
        <p:nvSpPr>
          <p:cNvPr id="2" name="标题 1"/>
          <p:cNvSpPr>
            <a:spLocks noGrp="1"/>
          </p:cNvSpPr>
          <p:nvPr>
            <p:ph type="title"/>
          </p:nvPr>
        </p:nvSpPr>
        <p:spPr/>
        <p:txBody>
          <a:bodyPr/>
          <a:lstStyle/>
          <a:p>
            <a:r>
              <a:rPr lang="zh-CN" altLang="en-US" dirty="0">
                <a:cs typeface="+mn-ea"/>
              </a:rPr>
              <a:t>单击此处添加标题</a:t>
            </a:r>
            <a:endParaRPr lang="zh-CN" altLang="en-US" dirty="0">
              <a:ea typeface="+mn-ea"/>
              <a:cs typeface="+mn-ea"/>
            </a:endParaRPr>
          </a:p>
        </p:txBody>
      </p:sp>
    </p:spTree>
    <p:extLst>
      <p:ext uri="{BB962C8B-B14F-4D97-AF65-F5344CB8AC3E}">
        <p14:creationId xmlns:p14="http://schemas.microsoft.com/office/powerpoint/2010/main" val="2507764074"/>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500" fill="hold"/>
                                        <p:tgtEl>
                                          <p:spTgt spid="54"/>
                                        </p:tgtEl>
                                        <p:attrNameLst>
                                          <p:attrName>ppt_x</p:attrName>
                                        </p:attrNameLst>
                                      </p:cBhvr>
                                      <p:tavLst>
                                        <p:tav tm="0">
                                          <p:val>
                                            <p:strVal val="#ppt_x"/>
                                          </p:val>
                                        </p:tav>
                                        <p:tav tm="100000">
                                          <p:val>
                                            <p:strVal val="#ppt_x"/>
                                          </p:val>
                                        </p:tav>
                                      </p:tavLst>
                                    </p:anim>
                                    <p:anim calcmode="lin" valueType="num">
                                      <p:cBhvr additive="base">
                                        <p:cTn id="8" dur="500" fill="hold"/>
                                        <p:tgtEl>
                                          <p:spTgt spid="5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500" fill="hold"/>
                                        <p:tgtEl>
                                          <p:spTgt spid="53"/>
                                        </p:tgtEl>
                                        <p:attrNameLst>
                                          <p:attrName>ppt_x</p:attrName>
                                        </p:attrNameLst>
                                      </p:cBhvr>
                                      <p:tavLst>
                                        <p:tav tm="0">
                                          <p:val>
                                            <p:strVal val="#ppt_x"/>
                                          </p:val>
                                        </p:tav>
                                        <p:tav tm="100000">
                                          <p:val>
                                            <p:strVal val="#ppt_x"/>
                                          </p:val>
                                        </p:tav>
                                      </p:tavLst>
                                    </p:anim>
                                    <p:anim calcmode="lin" valueType="num">
                                      <p:cBhvr additive="base">
                                        <p:cTn id="12" dur="500" fill="hold"/>
                                        <p:tgtEl>
                                          <p:spTgt spid="53"/>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anim calcmode="lin" valueType="num">
                                      <p:cBhvr additive="base">
                                        <p:cTn id="15" dur="500" fill="hold"/>
                                        <p:tgtEl>
                                          <p:spTgt spid="55"/>
                                        </p:tgtEl>
                                        <p:attrNameLst>
                                          <p:attrName>ppt_x</p:attrName>
                                        </p:attrNameLst>
                                      </p:cBhvr>
                                      <p:tavLst>
                                        <p:tav tm="0">
                                          <p:val>
                                            <p:strVal val="#ppt_x"/>
                                          </p:val>
                                        </p:tav>
                                        <p:tav tm="100000">
                                          <p:val>
                                            <p:strVal val="#ppt_x"/>
                                          </p:val>
                                        </p:tav>
                                      </p:tavLst>
                                    </p:anim>
                                    <p:anim calcmode="lin" valueType="num">
                                      <p:cBhvr additive="base">
                                        <p:cTn id="16" dur="500" fill="hold"/>
                                        <p:tgtEl>
                                          <p:spTgt spid="55"/>
                                        </p:tgtEl>
                                        <p:attrNameLst>
                                          <p:attrName>ppt_y</p:attrName>
                                        </p:attrNameLst>
                                      </p:cBhvr>
                                      <p:tavLst>
                                        <p:tav tm="0">
                                          <p:val>
                                            <p:strVal val="1+#ppt_h/2"/>
                                          </p:val>
                                        </p:tav>
                                        <p:tav tm="100000">
                                          <p:val>
                                            <p:strVal val="#ppt_y"/>
                                          </p:val>
                                        </p:tav>
                                      </p:tavLst>
                                    </p:anim>
                                  </p:childTnLst>
                                </p:cTn>
                              </p:par>
                              <p:par>
                                <p:cTn id="17" presetID="2" presetClass="entr" presetSubtype="1"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ppt_x"/>
                                          </p:val>
                                        </p:tav>
                                        <p:tav tm="100000">
                                          <p:val>
                                            <p:strVal val="#ppt_x"/>
                                          </p:val>
                                        </p:tav>
                                      </p:tavLst>
                                    </p:anim>
                                    <p:anim calcmode="lin" valueType="num">
                                      <p:cBhvr additive="base">
                                        <p:cTn id="20" dur="500" fill="hold"/>
                                        <p:tgtEl>
                                          <p:spTgt spid="30"/>
                                        </p:tgtEl>
                                        <p:attrNameLst>
                                          <p:attrName>ppt_y</p:attrName>
                                        </p:attrNameLst>
                                      </p:cBhvr>
                                      <p:tavLst>
                                        <p:tav tm="0">
                                          <p:val>
                                            <p:strVal val="0-#ppt_h/2"/>
                                          </p:val>
                                        </p:tav>
                                        <p:tav tm="100000">
                                          <p:val>
                                            <p:strVal val="#ppt_y"/>
                                          </p:val>
                                        </p:tav>
                                      </p:tavLst>
                                    </p:anim>
                                  </p:childTnLst>
                                </p:cTn>
                              </p:par>
                              <p:par>
                                <p:cTn id="21" presetID="2" presetClass="entr" presetSubtype="1"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0-#ppt_h/2"/>
                                          </p:val>
                                        </p:tav>
                                        <p:tav tm="100000">
                                          <p:val>
                                            <p:strVal val="#ppt_y"/>
                                          </p:val>
                                        </p:tav>
                                      </p:tavLst>
                                    </p:anim>
                                  </p:childTnLst>
                                </p:cTn>
                              </p:par>
                              <p:par>
                                <p:cTn id="25" presetID="2" presetClass="entr" presetSubtype="1"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0-#ppt_h/2"/>
                                          </p:val>
                                        </p:tav>
                                        <p:tav tm="100000">
                                          <p:val>
                                            <p:strVal val="#ppt_y"/>
                                          </p:val>
                                        </p:tav>
                                      </p:tavLst>
                                    </p:anim>
                                  </p:childTnLst>
                                </p:cTn>
                              </p:par>
                              <p:par>
                                <p:cTn id="29" presetID="2" presetClass="entr" presetSubtype="1"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fill="hold"/>
                                        <p:tgtEl>
                                          <p:spTgt spid="29"/>
                                        </p:tgtEl>
                                        <p:attrNameLst>
                                          <p:attrName>ppt_x</p:attrName>
                                        </p:attrNameLst>
                                      </p:cBhvr>
                                      <p:tavLst>
                                        <p:tav tm="0">
                                          <p:val>
                                            <p:strVal val="#ppt_x"/>
                                          </p:val>
                                        </p:tav>
                                        <p:tav tm="100000">
                                          <p:val>
                                            <p:strVal val="#ppt_x"/>
                                          </p:val>
                                        </p:tav>
                                      </p:tavLst>
                                    </p:anim>
                                    <p:anim calcmode="lin" valueType="num">
                                      <p:cBhvr additive="base">
                                        <p:cTn id="32" dur="500" fill="hold"/>
                                        <p:tgtEl>
                                          <p:spTgt spid="29"/>
                                        </p:tgtEl>
                                        <p:attrNameLst>
                                          <p:attrName>ppt_y</p:attrName>
                                        </p:attrNameLst>
                                      </p:cBhvr>
                                      <p:tavLst>
                                        <p:tav tm="0">
                                          <p:val>
                                            <p:strVal val="0-#ppt_h/2"/>
                                          </p:val>
                                        </p:tav>
                                        <p:tav tm="100000">
                                          <p:val>
                                            <p:strVal val="#ppt_y"/>
                                          </p:val>
                                        </p:tav>
                                      </p:tavLst>
                                    </p:anim>
                                  </p:childTnLst>
                                </p:cTn>
                              </p:par>
                            </p:childTnLst>
                          </p:cTn>
                        </p:par>
                        <p:par>
                          <p:cTn id="33" fill="hold">
                            <p:stCondLst>
                              <p:cond delay="500"/>
                            </p:stCondLst>
                            <p:childTnLst>
                              <p:par>
                                <p:cTn id="34" presetID="21" presetClass="entr" presetSubtype="1"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heel(1)">
                                      <p:cBhvr>
                                        <p:cTn id="36" dur="500"/>
                                        <p:tgtEl>
                                          <p:spTgt spid="52"/>
                                        </p:tgtEl>
                                      </p:cBhvr>
                                    </p:animEffect>
                                  </p:childTnLst>
                                </p:cTn>
                              </p:par>
                              <p:par>
                                <p:cTn id="37" presetID="21" presetClass="entr" presetSubtype="1"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Effect transition="in" filter="wheel(1)">
                                      <p:cBhvr>
                                        <p:cTn id="39" dur="500"/>
                                        <p:tgtEl>
                                          <p:spTgt spid="34"/>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wheel(1)">
                                      <p:cBhvr>
                                        <p:cTn id="42" dur="500"/>
                                        <p:tgtEl>
                                          <p:spTgt spid="33"/>
                                        </p:tgtEl>
                                      </p:cBhvr>
                                    </p:animEffect>
                                  </p:childTnLst>
                                </p:cTn>
                              </p:par>
                              <p:par>
                                <p:cTn id="43" presetID="21" presetClass="entr" presetSubtype="1"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wheel(1)">
                                      <p:cBhvr>
                                        <p:cTn id="45" dur="500"/>
                                        <p:tgtEl>
                                          <p:spTgt spid="51"/>
                                        </p:tgtEl>
                                      </p:cBhvr>
                                    </p:animEffect>
                                  </p:childTnLst>
                                </p:cTn>
                              </p:par>
                            </p:childTnLst>
                          </p:cTn>
                        </p:par>
                        <p:par>
                          <p:cTn id="46" fill="hold">
                            <p:stCondLst>
                              <p:cond delay="1000"/>
                            </p:stCondLst>
                            <p:childTnLst>
                              <p:par>
                                <p:cTn id="47" presetID="53" presetClass="entr" presetSubtype="16" fill="hold" grpId="0" nodeType="afterEffect">
                                  <p:stCondLst>
                                    <p:cond delay="0"/>
                                  </p:stCondLst>
                                  <p:childTnLst>
                                    <p:set>
                                      <p:cBhvr>
                                        <p:cTn id="48" dur="1" fill="hold">
                                          <p:stCondLst>
                                            <p:cond delay="0"/>
                                          </p:stCondLst>
                                        </p:cTn>
                                        <p:tgtEl>
                                          <p:spTgt spid="57"/>
                                        </p:tgtEl>
                                        <p:attrNameLst>
                                          <p:attrName>style.visibility</p:attrName>
                                        </p:attrNameLst>
                                      </p:cBhvr>
                                      <p:to>
                                        <p:strVal val="visible"/>
                                      </p:to>
                                    </p:set>
                                    <p:anim calcmode="lin" valueType="num">
                                      <p:cBhvr>
                                        <p:cTn id="49" dur="500" fill="hold"/>
                                        <p:tgtEl>
                                          <p:spTgt spid="57"/>
                                        </p:tgtEl>
                                        <p:attrNameLst>
                                          <p:attrName>ppt_w</p:attrName>
                                        </p:attrNameLst>
                                      </p:cBhvr>
                                      <p:tavLst>
                                        <p:tav tm="0">
                                          <p:val>
                                            <p:fltVal val="0"/>
                                          </p:val>
                                        </p:tav>
                                        <p:tav tm="100000">
                                          <p:val>
                                            <p:strVal val="#ppt_w"/>
                                          </p:val>
                                        </p:tav>
                                      </p:tavLst>
                                    </p:anim>
                                    <p:anim calcmode="lin" valueType="num">
                                      <p:cBhvr>
                                        <p:cTn id="50" dur="500" fill="hold"/>
                                        <p:tgtEl>
                                          <p:spTgt spid="57"/>
                                        </p:tgtEl>
                                        <p:attrNameLst>
                                          <p:attrName>ppt_h</p:attrName>
                                        </p:attrNameLst>
                                      </p:cBhvr>
                                      <p:tavLst>
                                        <p:tav tm="0">
                                          <p:val>
                                            <p:fltVal val="0"/>
                                          </p:val>
                                        </p:tav>
                                        <p:tav tm="100000">
                                          <p:val>
                                            <p:strVal val="#ppt_h"/>
                                          </p:val>
                                        </p:tav>
                                      </p:tavLst>
                                    </p:anim>
                                    <p:animEffect transition="in" filter="fade">
                                      <p:cBhvr>
                                        <p:cTn id="51" dur="500"/>
                                        <p:tgtEl>
                                          <p:spTgt spid="57"/>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56"/>
                                        </p:tgtEl>
                                        <p:attrNameLst>
                                          <p:attrName>style.visibility</p:attrName>
                                        </p:attrNameLst>
                                      </p:cBhvr>
                                      <p:to>
                                        <p:strVal val="visible"/>
                                      </p:to>
                                    </p:set>
                                    <p:anim calcmode="lin" valueType="num">
                                      <p:cBhvr>
                                        <p:cTn id="54" dur="500" fill="hold"/>
                                        <p:tgtEl>
                                          <p:spTgt spid="56"/>
                                        </p:tgtEl>
                                        <p:attrNameLst>
                                          <p:attrName>ppt_w</p:attrName>
                                        </p:attrNameLst>
                                      </p:cBhvr>
                                      <p:tavLst>
                                        <p:tav tm="0">
                                          <p:val>
                                            <p:fltVal val="0"/>
                                          </p:val>
                                        </p:tav>
                                        <p:tav tm="100000">
                                          <p:val>
                                            <p:strVal val="#ppt_w"/>
                                          </p:val>
                                        </p:tav>
                                      </p:tavLst>
                                    </p:anim>
                                    <p:anim calcmode="lin" valueType="num">
                                      <p:cBhvr>
                                        <p:cTn id="55" dur="500" fill="hold"/>
                                        <p:tgtEl>
                                          <p:spTgt spid="56"/>
                                        </p:tgtEl>
                                        <p:attrNameLst>
                                          <p:attrName>ppt_h</p:attrName>
                                        </p:attrNameLst>
                                      </p:cBhvr>
                                      <p:tavLst>
                                        <p:tav tm="0">
                                          <p:val>
                                            <p:fltVal val="0"/>
                                          </p:val>
                                        </p:tav>
                                        <p:tav tm="100000">
                                          <p:val>
                                            <p:strVal val="#ppt_h"/>
                                          </p:val>
                                        </p:tav>
                                      </p:tavLst>
                                    </p:anim>
                                    <p:animEffect transition="in" filter="fade">
                                      <p:cBhvr>
                                        <p:cTn id="56" dur="500"/>
                                        <p:tgtEl>
                                          <p:spTgt spid="56"/>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p:cTn id="59" dur="500" fill="hold"/>
                                        <p:tgtEl>
                                          <p:spTgt spid="58"/>
                                        </p:tgtEl>
                                        <p:attrNameLst>
                                          <p:attrName>ppt_w</p:attrName>
                                        </p:attrNameLst>
                                      </p:cBhvr>
                                      <p:tavLst>
                                        <p:tav tm="0">
                                          <p:val>
                                            <p:fltVal val="0"/>
                                          </p:val>
                                        </p:tav>
                                        <p:tav tm="100000">
                                          <p:val>
                                            <p:strVal val="#ppt_w"/>
                                          </p:val>
                                        </p:tav>
                                      </p:tavLst>
                                    </p:anim>
                                    <p:anim calcmode="lin" valueType="num">
                                      <p:cBhvr>
                                        <p:cTn id="60" dur="500" fill="hold"/>
                                        <p:tgtEl>
                                          <p:spTgt spid="58"/>
                                        </p:tgtEl>
                                        <p:attrNameLst>
                                          <p:attrName>ppt_h</p:attrName>
                                        </p:attrNameLst>
                                      </p:cBhvr>
                                      <p:tavLst>
                                        <p:tav tm="0">
                                          <p:val>
                                            <p:fltVal val="0"/>
                                          </p:val>
                                        </p:tav>
                                        <p:tav tm="100000">
                                          <p:val>
                                            <p:strVal val="#ppt_h"/>
                                          </p:val>
                                        </p:tav>
                                      </p:tavLst>
                                    </p:anim>
                                    <p:animEffect transition="in" filter="fade">
                                      <p:cBhvr>
                                        <p:cTn id="61" dur="500"/>
                                        <p:tgtEl>
                                          <p:spTgt spid="58"/>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59"/>
                                        </p:tgtEl>
                                        <p:attrNameLst>
                                          <p:attrName>style.visibility</p:attrName>
                                        </p:attrNameLst>
                                      </p:cBhvr>
                                      <p:to>
                                        <p:strVal val="visible"/>
                                      </p:to>
                                    </p:set>
                                    <p:anim calcmode="lin" valueType="num">
                                      <p:cBhvr>
                                        <p:cTn id="64" dur="500" fill="hold"/>
                                        <p:tgtEl>
                                          <p:spTgt spid="59"/>
                                        </p:tgtEl>
                                        <p:attrNameLst>
                                          <p:attrName>ppt_w</p:attrName>
                                        </p:attrNameLst>
                                      </p:cBhvr>
                                      <p:tavLst>
                                        <p:tav tm="0">
                                          <p:val>
                                            <p:fltVal val="0"/>
                                          </p:val>
                                        </p:tav>
                                        <p:tav tm="100000">
                                          <p:val>
                                            <p:strVal val="#ppt_w"/>
                                          </p:val>
                                        </p:tav>
                                      </p:tavLst>
                                    </p:anim>
                                    <p:anim calcmode="lin" valueType="num">
                                      <p:cBhvr>
                                        <p:cTn id="65" dur="500" fill="hold"/>
                                        <p:tgtEl>
                                          <p:spTgt spid="59"/>
                                        </p:tgtEl>
                                        <p:attrNameLst>
                                          <p:attrName>ppt_h</p:attrName>
                                        </p:attrNameLst>
                                      </p:cBhvr>
                                      <p:tavLst>
                                        <p:tav tm="0">
                                          <p:val>
                                            <p:fltVal val="0"/>
                                          </p:val>
                                        </p:tav>
                                        <p:tav tm="100000">
                                          <p:val>
                                            <p:strVal val="#ppt_h"/>
                                          </p:val>
                                        </p:tav>
                                      </p:tavLst>
                                    </p:anim>
                                    <p:animEffect transition="in" filter="fade">
                                      <p:cBhvr>
                                        <p:cTn id="66" dur="500"/>
                                        <p:tgtEl>
                                          <p:spTgt spid="59"/>
                                        </p:tgtEl>
                                      </p:cBhvr>
                                    </p:animEffect>
                                  </p:childTnLst>
                                </p:cTn>
                              </p:par>
                            </p:childTnLst>
                          </p:cTn>
                        </p:par>
                        <p:par>
                          <p:cTn id="67" fill="hold">
                            <p:stCondLst>
                              <p:cond delay="1500"/>
                            </p:stCondLst>
                            <p:childTnLst>
                              <p:par>
                                <p:cTn id="68" presetID="12" presetClass="entr" presetSubtype="4" fill="hold" grpId="0" nodeType="afterEffect">
                                  <p:stCondLst>
                                    <p:cond delay="0"/>
                                  </p:stCondLst>
                                  <p:childTnLst>
                                    <p:set>
                                      <p:cBhvr>
                                        <p:cTn id="69" dur="1" fill="hold">
                                          <p:stCondLst>
                                            <p:cond delay="0"/>
                                          </p:stCondLst>
                                        </p:cTn>
                                        <p:tgtEl>
                                          <p:spTgt spid="64"/>
                                        </p:tgtEl>
                                        <p:attrNameLst>
                                          <p:attrName>style.visibility</p:attrName>
                                        </p:attrNameLst>
                                      </p:cBhvr>
                                      <p:to>
                                        <p:strVal val="visible"/>
                                      </p:to>
                                    </p:set>
                                    <p:anim calcmode="lin" valueType="num">
                                      <p:cBhvr additive="base">
                                        <p:cTn id="70" dur="500"/>
                                        <p:tgtEl>
                                          <p:spTgt spid="64"/>
                                        </p:tgtEl>
                                        <p:attrNameLst>
                                          <p:attrName>ppt_y</p:attrName>
                                        </p:attrNameLst>
                                      </p:cBhvr>
                                      <p:tavLst>
                                        <p:tav tm="0">
                                          <p:val>
                                            <p:strVal val="#ppt_y+#ppt_h*1.125000"/>
                                          </p:val>
                                        </p:tav>
                                        <p:tav tm="100000">
                                          <p:val>
                                            <p:strVal val="#ppt_y"/>
                                          </p:val>
                                        </p:tav>
                                      </p:tavLst>
                                    </p:anim>
                                    <p:animEffect transition="in" filter="wipe(up)">
                                      <p:cBhvr>
                                        <p:cTn id="71" dur="500"/>
                                        <p:tgtEl>
                                          <p:spTgt spid="64"/>
                                        </p:tgtEl>
                                      </p:cBhvr>
                                    </p:animEffect>
                                  </p:childTnLst>
                                </p:cTn>
                              </p:par>
                              <p:par>
                                <p:cTn id="72" presetID="12" presetClass="entr" presetSubtype="4" fill="hold" grpId="0" nodeType="withEffect">
                                  <p:stCondLst>
                                    <p:cond delay="0"/>
                                  </p:stCondLst>
                                  <p:childTnLst>
                                    <p:set>
                                      <p:cBhvr>
                                        <p:cTn id="73" dur="1" fill="hold">
                                          <p:stCondLst>
                                            <p:cond delay="0"/>
                                          </p:stCondLst>
                                        </p:cTn>
                                        <p:tgtEl>
                                          <p:spTgt spid="65"/>
                                        </p:tgtEl>
                                        <p:attrNameLst>
                                          <p:attrName>style.visibility</p:attrName>
                                        </p:attrNameLst>
                                      </p:cBhvr>
                                      <p:to>
                                        <p:strVal val="visible"/>
                                      </p:to>
                                    </p:set>
                                    <p:anim calcmode="lin" valueType="num">
                                      <p:cBhvr additive="base">
                                        <p:cTn id="74" dur="500"/>
                                        <p:tgtEl>
                                          <p:spTgt spid="65"/>
                                        </p:tgtEl>
                                        <p:attrNameLst>
                                          <p:attrName>ppt_y</p:attrName>
                                        </p:attrNameLst>
                                      </p:cBhvr>
                                      <p:tavLst>
                                        <p:tav tm="0">
                                          <p:val>
                                            <p:strVal val="#ppt_y+#ppt_h*1.125000"/>
                                          </p:val>
                                        </p:tav>
                                        <p:tav tm="100000">
                                          <p:val>
                                            <p:strVal val="#ppt_y"/>
                                          </p:val>
                                        </p:tav>
                                      </p:tavLst>
                                    </p:anim>
                                    <p:animEffect transition="in" filter="wipe(up)">
                                      <p:cBhvr>
                                        <p:cTn id="75" dur="500"/>
                                        <p:tgtEl>
                                          <p:spTgt spid="65"/>
                                        </p:tgtEl>
                                      </p:cBhvr>
                                    </p:animEffect>
                                  </p:childTnLst>
                                </p:cTn>
                              </p:par>
                              <p:par>
                                <p:cTn id="76" presetID="12" presetClass="entr" presetSubtype="4" fill="hold" grpId="0" nodeType="withEffect">
                                  <p:stCondLst>
                                    <p:cond delay="0"/>
                                  </p:stCondLst>
                                  <p:childTnLst>
                                    <p:set>
                                      <p:cBhvr>
                                        <p:cTn id="77" dur="1" fill="hold">
                                          <p:stCondLst>
                                            <p:cond delay="0"/>
                                          </p:stCondLst>
                                        </p:cTn>
                                        <p:tgtEl>
                                          <p:spTgt spid="66"/>
                                        </p:tgtEl>
                                        <p:attrNameLst>
                                          <p:attrName>style.visibility</p:attrName>
                                        </p:attrNameLst>
                                      </p:cBhvr>
                                      <p:to>
                                        <p:strVal val="visible"/>
                                      </p:to>
                                    </p:set>
                                    <p:anim calcmode="lin" valueType="num">
                                      <p:cBhvr additive="base">
                                        <p:cTn id="78" dur="500"/>
                                        <p:tgtEl>
                                          <p:spTgt spid="66"/>
                                        </p:tgtEl>
                                        <p:attrNameLst>
                                          <p:attrName>ppt_y</p:attrName>
                                        </p:attrNameLst>
                                      </p:cBhvr>
                                      <p:tavLst>
                                        <p:tav tm="0">
                                          <p:val>
                                            <p:strVal val="#ppt_y+#ppt_h*1.125000"/>
                                          </p:val>
                                        </p:tav>
                                        <p:tav tm="100000">
                                          <p:val>
                                            <p:strVal val="#ppt_y"/>
                                          </p:val>
                                        </p:tav>
                                      </p:tavLst>
                                    </p:anim>
                                    <p:animEffect transition="in" filter="wipe(up)">
                                      <p:cBhvr>
                                        <p:cTn id="79" dur="500"/>
                                        <p:tgtEl>
                                          <p:spTgt spid="66"/>
                                        </p:tgtEl>
                                      </p:cBhvr>
                                    </p:animEffect>
                                  </p:childTnLst>
                                </p:cTn>
                              </p:par>
                              <p:par>
                                <p:cTn id="80" presetID="12" presetClass="entr" presetSubtype="1" fill="hold" grpId="0" nodeType="withEffect">
                                  <p:stCondLst>
                                    <p:cond delay="0"/>
                                  </p:stCondLst>
                                  <p:childTnLst>
                                    <p:set>
                                      <p:cBhvr>
                                        <p:cTn id="81" dur="1" fill="hold">
                                          <p:stCondLst>
                                            <p:cond delay="0"/>
                                          </p:stCondLst>
                                        </p:cTn>
                                        <p:tgtEl>
                                          <p:spTgt spid="67"/>
                                        </p:tgtEl>
                                        <p:attrNameLst>
                                          <p:attrName>style.visibility</p:attrName>
                                        </p:attrNameLst>
                                      </p:cBhvr>
                                      <p:to>
                                        <p:strVal val="visible"/>
                                      </p:to>
                                    </p:set>
                                    <p:anim calcmode="lin" valueType="num">
                                      <p:cBhvr additive="base">
                                        <p:cTn id="82" dur="500"/>
                                        <p:tgtEl>
                                          <p:spTgt spid="67"/>
                                        </p:tgtEl>
                                        <p:attrNameLst>
                                          <p:attrName>ppt_y</p:attrName>
                                        </p:attrNameLst>
                                      </p:cBhvr>
                                      <p:tavLst>
                                        <p:tav tm="0">
                                          <p:val>
                                            <p:strVal val="#ppt_y-#ppt_h*1.125000"/>
                                          </p:val>
                                        </p:tav>
                                        <p:tav tm="100000">
                                          <p:val>
                                            <p:strVal val="#ppt_y"/>
                                          </p:val>
                                        </p:tav>
                                      </p:tavLst>
                                    </p:anim>
                                    <p:animEffect transition="in" filter="wipe(down)">
                                      <p:cBhvr>
                                        <p:cTn id="83" dur="500"/>
                                        <p:tgtEl>
                                          <p:spTgt spid="67"/>
                                        </p:tgtEl>
                                      </p:cBhvr>
                                    </p:animEffect>
                                  </p:childTnLst>
                                </p:cTn>
                              </p:par>
                            </p:childTnLst>
                          </p:cTn>
                        </p:par>
                        <p:par>
                          <p:cTn id="84" fill="hold">
                            <p:stCondLst>
                              <p:cond delay="2000"/>
                            </p:stCondLst>
                            <p:childTnLst>
                              <p:par>
                                <p:cTn id="85" presetID="42" presetClass="entr" presetSubtype="0" fill="hold" grpId="0" nodeType="afterEffect">
                                  <p:stCondLst>
                                    <p:cond delay="0"/>
                                  </p:stCondLst>
                                  <p:childTnLst>
                                    <p:set>
                                      <p:cBhvr>
                                        <p:cTn id="86" dur="1" fill="hold">
                                          <p:stCondLst>
                                            <p:cond delay="0"/>
                                          </p:stCondLst>
                                        </p:cTn>
                                        <p:tgtEl>
                                          <p:spTgt spid="60"/>
                                        </p:tgtEl>
                                        <p:attrNameLst>
                                          <p:attrName>style.visibility</p:attrName>
                                        </p:attrNameLst>
                                      </p:cBhvr>
                                      <p:to>
                                        <p:strVal val="visible"/>
                                      </p:to>
                                    </p:set>
                                    <p:animEffect transition="in" filter="fade">
                                      <p:cBhvr>
                                        <p:cTn id="87" dur="500"/>
                                        <p:tgtEl>
                                          <p:spTgt spid="60"/>
                                        </p:tgtEl>
                                      </p:cBhvr>
                                    </p:animEffect>
                                    <p:anim calcmode="lin" valueType="num">
                                      <p:cBhvr>
                                        <p:cTn id="88" dur="500" fill="hold"/>
                                        <p:tgtEl>
                                          <p:spTgt spid="60"/>
                                        </p:tgtEl>
                                        <p:attrNameLst>
                                          <p:attrName>ppt_x</p:attrName>
                                        </p:attrNameLst>
                                      </p:cBhvr>
                                      <p:tavLst>
                                        <p:tav tm="0">
                                          <p:val>
                                            <p:strVal val="#ppt_x"/>
                                          </p:val>
                                        </p:tav>
                                        <p:tav tm="100000">
                                          <p:val>
                                            <p:strVal val="#ppt_x"/>
                                          </p:val>
                                        </p:tav>
                                      </p:tavLst>
                                    </p:anim>
                                    <p:anim calcmode="lin" valueType="num">
                                      <p:cBhvr>
                                        <p:cTn id="89" dur="500" fill="hold"/>
                                        <p:tgtEl>
                                          <p:spTgt spid="60"/>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61"/>
                                        </p:tgtEl>
                                        <p:attrNameLst>
                                          <p:attrName>style.visibility</p:attrName>
                                        </p:attrNameLst>
                                      </p:cBhvr>
                                      <p:to>
                                        <p:strVal val="visible"/>
                                      </p:to>
                                    </p:set>
                                    <p:animEffect transition="in" filter="fade">
                                      <p:cBhvr>
                                        <p:cTn id="92" dur="500"/>
                                        <p:tgtEl>
                                          <p:spTgt spid="61"/>
                                        </p:tgtEl>
                                      </p:cBhvr>
                                    </p:animEffect>
                                    <p:anim calcmode="lin" valueType="num">
                                      <p:cBhvr>
                                        <p:cTn id="93" dur="500" fill="hold"/>
                                        <p:tgtEl>
                                          <p:spTgt spid="61"/>
                                        </p:tgtEl>
                                        <p:attrNameLst>
                                          <p:attrName>ppt_x</p:attrName>
                                        </p:attrNameLst>
                                      </p:cBhvr>
                                      <p:tavLst>
                                        <p:tav tm="0">
                                          <p:val>
                                            <p:strVal val="#ppt_x"/>
                                          </p:val>
                                        </p:tav>
                                        <p:tav tm="100000">
                                          <p:val>
                                            <p:strVal val="#ppt_x"/>
                                          </p:val>
                                        </p:tav>
                                      </p:tavLst>
                                    </p:anim>
                                    <p:anim calcmode="lin" valueType="num">
                                      <p:cBhvr>
                                        <p:cTn id="94" dur="500" fill="hold"/>
                                        <p:tgtEl>
                                          <p:spTgt spid="61"/>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animEffect transition="in" filter="fade">
                                      <p:cBhvr>
                                        <p:cTn id="97" dur="500"/>
                                        <p:tgtEl>
                                          <p:spTgt spid="62"/>
                                        </p:tgtEl>
                                      </p:cBhvr>
                                    </p:animEffect>
                                    <p:anim calcmode="lin" valueType="num">
                                      <p:cBhvr>
                                        <p:cTn id="98" dur="500" fill="hold"/>
                                        <p:tgtEl>
                                          <p:spTgt spid="62"/>
                                        </p:tgtEl>
                                        <p:attrNameLst>
                                          <p:attrName>ppt_x</p:attrName>
                                        </p:attrNameLst>
                                      </p:cBhvr>
                                      <p:tavLst>
                                        <p:tav tm="0">
                                          <p:val>
                                            <p:strVal val="#ppt_x"/>
                                          </p:val>
                                        </p:tav>
                                        <p:tav tm="100000">
                                          <p:val>
                                            <p:strVal val="#ppt_x"/>
                                          </p:val>
                                        </p:tav>
                                      </p:tavLst>
                                    </p:anim>
                                    <p:anim calcmode="lin" valueType="num">
                                      <p:cBhvr>
                                        <p:cTn id="99" dur="500" fill="hold"/>
                                        <p:tgtEl>
                                          <p:spTgt spid="62"/>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3"/>
                                        </p:tgtEl>
                                        <p:attrNameLst>
                                          <p:attrName>style.visibility</p:attrName>
                                        </p:attrNameLst>
                                      </p:cBhvr>
                                      <p:to>
                                        <p:strVal val="visible"/>
                                      </p:to>
                                    </p:set>
                                    <p:animEffect transition="in" filter="fade">
                                      <p:cBhvr>
                                        <p:cTn id="102" dur="500"/>
                                        <p:tgtEl>
                                          <p:spTgt spid="63"/>
                                        </p:tgtEl>
                                      </p:cBhvr>
                                    </p:animEffect>
                                    <p:anim calcmode="lin" valueType="num">
                                      <p:cBhvr>
                                        <p:cTn id="103" dur="500" fill="hold"/>
                                        <p:tgtEl>
                                          <p:spTgt spid="63"/>
                                        </p:tgtEl>
                                        <p:attrNameLst>
                                          <p:attrName>ppt_x</p:attrName>
                                        </p:attrNameLst>
                                      </p:cBhvr>
                                      <p:tavLst>
                                        <p:tav tm="0">
                                          <p:val>
                                            <p:strVal val="#ppt_x"/>
                                          </p:val>
                                        </p:tav>
                                        <p:tav tm="100000">
                                          <p:val>
                                            <p:strVal val="#ppt_x"/>
                                          </p:val>
                                        </p:tav>
                                      </p:tavLst>
                                    </p:anim>
                                    <p:anim calcmode="lin" valueType="num">
                                      <p:cBhvr>
                                        <p:cTn id="104" dur="500" fill="hold"/>
                                        <p:tgtEl>
                                          <p:spTgt spid="6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51" grpId="0" animBg="1"/>
      <p:bldP spid="52" grpId="0" animBg="1"/>
      <p:bldP spid="56" grpId="0"/>
      <p:bldP spid="57" grpId="0"/>
      <p:bldP spid="58" grpId="0"/>
      <p:bldP spid="59" grpId="0"/>
      <p:bldP spid="60" grpId="0"/>
      <p:bldP spid="61" grpId="0"/>
      <p:bldP spid="62" grpId="0"/>
      <p:bldP spid="63" grpId="0"/>
      <p:bldP spid="64" grpId="0" animBg="1"/>
      <p:bldP spid="65" grpId="0" animBg="1"/>
      <p:bldP spid="66" grpId="0" animBg="1"/>
      <p:bldP spid="6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Picture 2"/>
          <p:cNvPicPr>
            <a:picLocks noChangeAspect="1" noChangeArrowheads="1"/>
          </p:cNvPicPr>
          <p:nvPr/>
        </p:nvPicPr>
        <p:blipFill>
          <a:blip r:embed="rId3"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4557692" y="2441086"/>
            <a:ext cx="757412" cy="891028"/>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p:cNvPicPr>
            <a:picLocks noChangeAspect="1" noChangeArrowheads="1"/>
          </p:cNvPicPr>
          <p:nvPr/>
        </p:nvPicPr>
        <p:blipFill>
          <a:blip r:embed="rId4"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992878" y="4818767"/>
            <a:ext cx="599070" cy="90653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p:cNvPicPr>
            <a:picLocks noChangeAspect="1" noChangeArrowheads="1"/>
          </p:cNvPicPr>
          <p:nvPr/>
        </p:nvPicPr>
        <p:blipFill>
          <a:blip r:embed="rId5"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4487515" y="4863870"/>
            <a:ext cx="735547" cy="85051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5"/>
          <p:cNvPicPr>
            <a:picLocks noChangeAspect="1" noChangeArrowheads="1"/>
          </p:cNvPicPr>
          <p:nvPr/>
        </p:nvPicPr>
        <p:blipFill>
          <a:blip r:embed="rId6" cstate="print">
            <a:duotone>
              <a:schemeClr val="accent2">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964438" y="2517767"/>
            <a:ext cx="641330" cy="775041"/>
          </a:xfrm>
          <a:prstGeom prst="rect">
            <a:avLst/>
          </a:prstGeom>
          <a:noFill/>
          <a:extLst>
            <a:ext uri="{909E8E84-426E-40DD-AFC4-6F175D3DCCD1}">
              <a14:hiddenFill xmlns:a14="http://schemas.microsoft.com/office/drawing/2010/main">
                <a:solidFill>
                  <a:srgbClr val="FFFFFF"/>
                </a:solidFill>
              </a14:hiddenFill>
            </a:ext>
          </a:extLst>
        </p:spPr>
      </p:pic>
      <p:sp>
        <p:nvSpPr>
          <p:cNvPr id="29" name="椭圆 28"/>
          <p:cNvSpPr/>
          <p:nvPr/>
        </p:nvSpPr>
        <p:spPr>
          <a:xfrm>
            <a:off x="4195548" y="2213673"/>
            <a:ext cx="1364518" cy="1364696"/>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D20402"/>
              </a:solidFill>
              <a:latin typeface="+mn-ea"/>
              <a:cs typeface="+mn-ea"/>
            </a:endParaRPr>
          </a:p>
        </p:txBody>
      </p:sp>
      <p:sp>
        <p:nvSpPr>
          <p:cNvPr id="30" name="椭圆 29"/>
          <p:cNvSpPr/>
          <p:nvPr/>
        </p:nvSpPr>
        <p:spPr>
          <a:xfrm>
            <a:off x="6616520" y="4598933"/>
            <a:ext cx="1364518" cy="1364696"/>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D20402"/>
              </a:solidFill>
              <a:latin typeface="+mn-ea"/>
              <a:cs typeface="+mn-ea"/>
            </a:endParaRPr>
          </a:p>
        </p:txBody>
      </p:sp>
      <p:sp>
        <p:nvSpPr>
          <p:cNvPr id="31" name="椭圆 30"/>
          <p:cNvSpPr/>
          <p:nvPr/>
        </p:nvSpPr>
        <p:spPr>
          <a:xfrm>
            <a:off x="6599820" y="2213673"/>
            <a:ext cx="1364518" cy="1364696"/>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D20402"/>
              </a:solidFill>
              <a:latin typeface="+mn-ea"/>
              <a:cs typeface="+mn-ea"/>
            </a:endParaRPr>
          </a:p>
        </p:txBody>
      </p:sp>
      <p:sp>
        <p:nvSpPr>
          <p:cNvPr id="32" name="椭圆 31"/>
          <p:cNvSpPr/>
          <p:nvPr/>
        </p:nvSpPr>
        <p:spPr>
          <a:xfrm>
            <a:off x="4169371" y="4591884"/>
            <a:ext cx="1364518" cy="1364696"/>
          </a:xfrm>
          <a:prstGeom prst="ellipse">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D20402"/>
              </a:solidFill>
              <a:latin typeface="+mn-ea"/>
              <a:cs typeface="+mn-ea"/>
            </a:endParaRPr>
          </a:p>
        </p:txBody>
      </p:sp>
      <p:sp>
        <p:nvSpPr>
          <p:cNvPr id="33" name="右箭头 32"/>
          <p:cNvSpPr/>
          <p:nvPr/>
        </p:nvSpPr>
        <p:spPr>
          <a:xfrm>
            <a:off x="5832906" y="2654037"/>
            <a:ext cx="604243" cy="531933"/>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D20402"/>
              </a:solidFill>
              <a:latin typeface="+mn-ea"/>
              <a:cs typeface="+mn-ea"/>
            </a:endParaRPr>
          </a:p>
        </p:txBody>
      </p:sp>
      <p:sp>
        <p:nvSpPr>
          <p:cNvPr id="34" name="右箭头 33"/>
          <p:cNvSpPr/>
          <p:nvPr/>
        </p:nvSpPr>
        <p:spPr>
          <a:xfrm flipH="1">
            <a:off x="5805361" y="5083743"/>
            <a:ext cx="604243" cy="531933"/>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D20402"/>
              </a:solidFill>
              <a:latin typeface="+mn-ea"/>
              <a:cs typeface="+mn-ea"/>
            </a:endParaRPr>
          </a:p>
        </p:txBody>
      </p:sp>
      <p:sp>
        <p:nvSpPr>
          <p:cNvPr id="35" name="右箭头 34"/>
          <p:cNvSpPr/>
          <p:nvPr/>
        </p:nvSpPr>
        <p:spPr>
          <a:xfrm rot="5400000" flipH="1">
            <a:off x="4575648" y="3782484"/>
            <a:ext cx="604321" cy="531864"/>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D20402"/>
              </a:solidFill>
              <a:latin typeface="+mn-ea"/>
              <a:cs typeface="+mn-ea"/>
            </a:endParaRPr>
          </a:p>
        </p:txBody>
      </p:sp>
      <p:sp>
        <p:nvSpPr>
          <p:cNvPr id="36" name="右箭头 35"/>
          <p:cNvSpPr/>
          <p:nvPr/>
        </p:nvSpPr>
        <p:spPr>
          <a:xfrm rot="16200000" flipH="1" flipV="1">
            <a:off x="7011953" y="3815889"/>
            <a:ext cx="604321" cy="531864"/>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D20402"/>
              </a:solidFill>
              <a:latin typeface="+mn-ea"/>
              <a:cs typeface="+mn-ea"/>
            </a:endParaRPr>
          </a:p>
        </p:txBody>
      </p:sp>
      <p:sp>
        <p:nvSpPr>
          <p:cNvPr id="37" name="TextBox 36"/>
          <p:cNvSpPr txBox="1"/>
          <p:nvPr/>
        </p:nvSpPr>
        <p:spPr>
          <a:xfrm>
            <a:off x="8266214" y="2493604"/>
            <a:ext cx="2708081" cy="861775"/>
          </a:xfrm>
          <a:prstGeom prst="rect">
            <a:avLst/>
          </a:prstGeom>
          <a:noFill/>
          <a:ln>
            <a:noFill/>
          </a:ln>
        </p:spPr>
        <p:txBody>
          <a:bodyPr wrap="none" lIns="121908" tIns="60954" rIns="121908" bIns="60954" rtlCol="0">
            <a:spAutoFit/>
          </a:bodyPr>
          <a:lstStyle/>
          <a:p>
            <a:r>
              <a:rPr lang="zh-CN" altLang="en-US" sz="1600" dirty="0">
                <a:solidFill>
                  <a:schemeClr val="tx1">
                    <a:lumMod val="50000"/>
                    <a:lumOff val="50000"/>
                  </a:schemeClr>
                </a:solidFill>
                <a:latin typeface="+mn-ea"/>
                <a:cs typeface="+mn-ea"/>
              </a:rPr>
              <a:t>点击添加文字内容，内容简</a:t>
            </a:r>
            <a:endParaRPr lang="en-US" altLang="zh-CN" sz="1600" dirty="0">
              <a:solidFill>
                <a:schemeClr val="tx1">
                  <a:lumMod val="50000"/>
                  <a:lumOff val="50000"/>
                </a:schemeClr>
              </a:solidFill>
              <a:latin typeface="+mn-ea"/>
              <a:cs typeface="+mn-ea"/>
            </a:endParaRPr>
          </a:p>
          <a:p>
            <a:r>
              <a:rPr lang="zh-CN" altLang="en-US" sz="1600" dirty="0">
                <a:solidFill>
                  <a:schemeClr val="tx1">
                    <a:lumMod val="50000"/>
                    <a:lumOff val="50000"/>
                  </a:schemeClr>
                </a:solidFill>
                <a:latin typeface="+mn-ea"/>
                <a:cs typeface="+mn-ea"/>
              </a:rPr>
              <a:t>要详尽，言简意赅叙述内容</a:t>
            </a:r>
            <a:endParaRPr lang="en-US" altLang="zh-CN" sz="1600" dirty="0">
              <a:solidFill>
                <a:schemeClr val="tx1">
                  <a:lumMod val="50000"/>
                  <a:lumOff val="50000"/>
                </a:schemeClr>
              </a:solidFill>
              <a:latin typeface="+mn-ea"/>
              <a:cs typeface="+mn-ea"/>
            </a:endParaRPr>
          </a:p>
          <a:p>
            <a:r>
              <a:rPr lang="zh-CN" altLang="en-US" sz="1600" dirty="0">
                <a:solidFill>
                  <a:schemeClr val="tx1">
                    <a:lumMod val="50000"/>
                    <a:lumOff val="50000"/>
                  </a:schemeClr>
                </a:solidFill>
                <a:latin typeface="+mn-ea"/>
                <a:cs typeface="+mn-ea"/>
              </a:rPr>
              <a:t>概要。</a:t>
            </a:r>
          </a:p>
        </p:txBody>
      </p:sp>
      <p:sp>
        <p:nvSpPr>
          <p:cNvPr id="38" name="TextBox 37"/>
          <p:cNvSpPr txBox="1"/>
          <p:nvPr/>
        </p:nvSpPr>
        <p:spPr>
          <a:xfrm>
            <a:off x="8300075" y="4875014"/>
            <a:ext cx="2708081" cy="861775"/>
          </a:xfrm>
          <a:prstGeom prst="rect">
            <a:avLst/>
          </a:prstGeom>
          <a:noFill/>
          <a:ln>
            <a:noFill/>
          </a:ln>
        </p:spPr>
        <p:txBody>
          <a:bodyPr wrap="none" lIns="121908" tIns="60954" rIns="121908" bIns="60954" rtlCol="0">
            <a:spAutoFit/>
          </a:bodyPr>
          <a:lstStyle/>
          <a:p>
            <a:r>
              <a:rPr lang="zh-CN" altLang="en-US" sz="1600" dirty="0">
                <a:solidFill>
                  <a:schemeClr val="tx1">
                    <a:lumMod val="50000"/>
                    <a:lumOff val="50000"/>
                  </a:schemeClr>
                </a:solidFill>
                <a:latin typeface="+mn-ea"/>
                <a:cs typeface="+mn-ea"/>
              </a:rPr>
              <a:t>点击添加文字内容，内容简</a:t>
            </a:r>
            <a:endParaRPr lang="en-US" altLang="zh-CN" sz="1600" dirty="0">
              <a:solidFill>
                <a:schemeClr val="tx1">
                  <a:lumMod val="50000"/>
                  <a:lumOff val="50000"/>
                </a:schemeClr>
              </a:solidFill>
              <a:latin typeface="+mn-ea"/>
              <a:cs typeface="+mn-ea"/>
            </a:endParaRPr>
          </a:p>
          <a:p>
            <a:r>
              <a:rPr lang="zh-CN" altLang="en-US" sz="1600" dirty="0">
                <a:solidFill>
                  <a:schemeClr val="tx1">
                    <a:lumMod val="50000"/>
                    <a:lumOff val="50000"/>
                  </a:schemeClr>
                </a:solidFill>
                <a:latin typeface="+mn-ea"/>
                <a:cs typeface="+mn-ea"/>
              </a:rPr>
              <a:t>要详尽，言简意赅叙述内容</a:t>
            </a:r>
            <a:endParaRPr lang="en-US" altLang="zh-CN" sz="1600" dirty="0">
              <a:solidFill>
                <a:schemeClr val="tx1">
                  <a:lumMod val="50000"/>
                  <a:lumOff val="50000"/>
                </a:schemeClr>
              </a:solidFill>
              <a:latin typeface="+mn-ea"/>
              <a:cs typeface="+mn-ea"/>
            </a:endParaRPr>
          </a:p>
          <a:p>
            <a:r>
              <a:rPr lang="zh-CN" altLang="en-US" sz="1600" dirty="0">
                <a:solidFill>
                  <a:schemeClr val="tx1">
                    <a:lumMod val="50000"/>
                    <a:lumOff val="50000"/>
                  </a:schemeClr>
                </a:solidFill>
                <a:latin typeface="+mn-ea"/>
                <a:cs typeface="+mn-ea"/>
              </a:rPr>
              <a:t>概要。</a:t>
            </a:r>
          </a:p>
        </p:txBody>
      </p:sp>
      <p:sp>
        <p:nvSpPr>
          <p:cNvPr id="39" name="TextBox 38"/>
          <p:cNvSpPr txBox="1"/>
          <p:nvPr/>
        </p:nvSpPr>
        <p:spPr>
          <a:xfrm>
            <a:off x="1230525" y="4870779"/>
            <a:ext cx="2708081" cy="861775"/>
          </a:xfrm>
          <a:prstGeom prst="rect">
            <a:avLst/>
          </a:prstGeom>
          <a:noFill/>
          <a:ln>
            <a:noFill/>
          </a:ln>
        </p:spPr>
        <p:txBody>
          <a:bodyPr wrap="none" lIns="121908" tIns="60954" rIns="121908" bIns="60954" rtlCol="0">
            <a:spAutoFit/>
          </a:bodyPr>
          <a:lstStyle/>
          <a:p>
            <a:r>
              <a:rPr lang="zh-CN" altLang="en-US" sz="1600" dirty="0">
                <a:solidFill>
                  <a:schemeClr val="tx1">
                    <a:lumMod val="50000"/>
                    <a:lumOff val="50000"/>
                  </a:schemeClr>
                </a:solidFill>
                <a:latin typeface="+mn-ea"/>
                <a:cs typeface="+mn-ea"/>
              </a:rPr>
              <a:t>点击添加文字内容，内容简</a:t>
            </a:r>
            <a:endParaRPr lang="en-US" altLang="zh-CN" sz="1600" dirty="0">
              <a:solidFill>
                <a:schemeClr val="tx1">
                  <a:lumMod val="50000"/>
                  <a:lumOff val="50000"/>
                </a:schemeClr>
              </a:solidFill>
              <a:latin typeface="+mn-ea"/>
              <a:cs typeface="+mn-ea"/>
            </a:endParaRPr>
          </a:p>
          <a:p>
            <a:r>
              <a:rPr lang="zh-CN" altLang="en-US" sz="1600" dirty="0">
                <a:solidFill>
                  <a:schemeClr val="tx1">
                    <a:lumMod val="50000"/>
                    <a:lumOff val="50000"/>
                  </a:schemeClr>
                </a:solidFill>
                <a:latin typeface="+mn-ea"/>
                <a:cs typeface="+mn-ea"/>
              </a:rPr>
              <a:t>要详尽，言简意赅叙述内容</a:t>
            </a:r>
            <a:endParaRPr lang="en-US" altLang="zh-CN" sz="1600" dirty="0">
              <a:solidFill>
                <a:schemeClr val="tx1">
                  <a:lumMod val="50000"/>
                  <a:lumOff val="50000"/>
                </a:schemeClr>
              </a:solidFill>
              <a:latin typeface="+mn-ea"/>
              <a:cs typeface="+mn-ea"/>
            </a:endParaRPr>
          </a:p>
          <a:p>
            <a:r>
              <a:rPr lang="zh-CN" altLang="en-US" sz="1600" dirty="0">
                <a:solidFill>
                  <a:schemeClr val="tx1">
                    <a:lumMod val="50000"/>
                    <a:lumOff val="50000"/>
                  </a:schemeClr>
                </a:solidFill>
                <a:latin typeface="+mn-ea"/>
                <a:cs typeface="+mn-ea"/>
              </a:rPr>
              <a:t>概要。</a:t>
            </a:r>
          </a:p>
        </p:txBody>
      </p:sp>
      <p:sp>
        <p:nvSpPr>
          <p:cNvPr id="40" name="TextBox 39"/>
          <p:cNvSpPr txBox="1"/>
          <p:nvPr/>
        </p:nvSpPr>
        <p:spPr>
          <a:xfrm>
            <a:off x="1230523" y="2431034"/>
            <a:ext cx="2708081" cy="861775"/>
          </a:xfrm>
          <a:prstGeom prst="rect">
            <a:avLst/>
          </a:prstGeom>
          <a:noFill/>
          <a:ln>
            <a:noFill/>
          </a:ln>
        </p:spPr>
        <p:txBody>
          <a:bodyPr wrap="none" lIns="121908" tIns="60954" rIns="121908" bIns="60954" rtlCol="0">
            <a:spAutoFit/>
          </a:bodyPr>
          <a:lstStyle/>
          <a:p>
            <a:r>
              <a:rPr lang="zh-CN" altLang="en-US" sz="1600" dirty="0">
                <a:solidFill>
                  <a:schemeClr val="tx1">
                    <a:lumMod val="50000"/>
                    <a:lumOff val="50000"/>
                  </a:schemeClr>
                </a:solidFill>
                <a:latin typeface="+mn-ea"/>
                <a:cs typeface="+mn-ea"/>
              </a:rPr>
              <a:t>点击添加文字内容，内容简</a:t>
            </a:r>
            <a:endParaRPr lang="en-US" altLang="zh-CN" sz="1600" dirty="0">
              <a:solidFill>
                <a:schemeClr val="tx1">
                  <a:lumMod val="50000"/>
                  <a:lumOff val="50000"/>
                </a:schemeClr>
              </a:solidFill>
              <a:latin typeface="+mn-ea"/>
              <a:cs typeface="+mn-ea"/>
            </a:endParaRPr>
          </a:p>
          <a:p>
            <a:r>
              <a:rPr lang="zh-CN" altLang="en-US" sz="1600" dirty="0">
                <a:solidFill>
                  <a:schemeClr val="tx1">
                    <a:lumMod val="50000"/>
                    <a:lumOff val="50000"/>
                  </a:schemeClr>
                </a:solidFill>
                <a:latin typeface="+mn-ea"/>
                <a:cs typeface="+mn-ea"/>
              </a:rPr>
              <a:t>要详尽，言简意赅叙述内容</a:t>
            </a:r>
            <a:endParaRPr lang="en-US" altLang="zh-CN" sz="1600" dirty="0">
              <a:solidFill>
                <a:schemeClr val="tx1">
                  <a:lumMod val="50000"/>
                  <a:lumOff val="50000"/>
                </a:schemeClr>
              </a:solidFill>
              <a:latin typeface="+mn-ea"/>
              <a:cs typeface="+mn-ea"/>
            </a:endParaRPr>
          </a:p>
          <a:p>
            <a:r>
              <a:rPr lang="zh-CN" altLang="en-US" sz="1600" dirty="0">
                <a:solidFill>
                  <a:schemeClr val="tx1">
                    <a:lumMod val="50000"/>
                    <a:lumOff val="50000"/>
                  </a:schemeClr>
                </a:solidFill>
                <a:latin typeface="+mn-ea"/>
                <a:cs typeface="+mn-ea"/>
              </a:rPr>
              <a:t>概要。</a:t>
            </a:r>
          </a:p>
        </p:txBody>
      </p:sp>
      <p:sp>
        <p:nvSpPr>
          <p:cNvPr id="46" name="TextBox 45"/>
          <p:cNvSpPr txBox="1"/>
          <p:nvPr/>
        </p:nvSpPr>
        <p:spPr>
          <a:xfrm>
            <a:off x="12808217" y="8272252"/>
            <a:ext cx="2147358" cy="707874"/>
          </a:xfrm>
          <a:prstGeom prst="rect">
            <a:avLst/>
          </a:prstGeom>
          <a:noFill/>
        </p:spPr>
        <p:txBody>
          <a:bodyPr wrap="none" lIns="121908" tIns="60954" rIns="121908" bIns="60954" rtlCol="0">
            <a:spAutoFit/>
          </a:bodyPr>
          <a:lstStyle/>
          <a:p>
            <a:r>
              <a:rPr lang="en-US" altLang="zh-CN" sz="1900" dirty="0">
                <a:solidFill>
                  <a:schemeClr val="bg1"/>
                </a:solidFill>
                <a:latin typeface="+mn-ea"/>
                <a:cs typeface="+mn-ea"/>
              </a:rPr>
              <a:t>0.5 </a:t>
            </a:r>
            <a:r>
              <a:rPr lang="zh-CN" altLang="en-US" sz="1900" dirty="0">
                <a:solidFill>
                  <a:schemeClr val="bg1"/>
                </a:solidFill>
                <a:latin typeface="+mn-ea"/>
                <a:cs typeface="+mn-ea"/>
              </a:rPr>
              <a:t>秒延迟符，无</a:t>
            </a:r>
            <a:endParaRPr lang="en-US" altLang="zh-CN" sz="1900" dirty="0">
              <a:solidFill>
                <a:schemeClr val="bg1"/>
              </a:solidFill>
              <a:latin typeface="+mn-ea"/>
              <a:cs typeface="+mn-ea"/>
            </a:endParaRPr>
          </a:p>
          <a:p>
            <a:r>
              <a:rPr lang="zh-CN" altLang="en-US" sz="1900" dirty="0">
                <a:solidFill>
                  <a:schemeClr val="bg1"/>
                </a:solidFill>
                <a:latin typeface="+mn-ea"/>
                <a:cs typeface="+mn-ea"/>
              </a:rPr>
              <a:t>意义，可删除</a:t>
            </a:r>
            <a:r>
              <a:rPr lang="en-US" altLang="zh-CN" sz="1900" dirty="0">
                <a:solidFill>
                  <a:schemeClr val="bg1"/>
                </a:solidFill>
                <a:latin typeface="+mn-ea"/>
                <a:cs typeface="+mn-ea"/>
              </a:rPr>
              <a:t>.</a:t>
            </a:r>
            <a:endParaRPr lang="zh-CN" altLang="en-US" sz="1900" dirty="0">
              <a:solidFill>
                <a:schemeClr val="bg1"/>
              </a:solidFill>
              <a:latin typeface="+mn-ea"/>
              <a:cs typeface="+mn-ea"/>
            </a:endParaRPr>
          </a:p>
        </p:txBody>
      </p:sp>
      <p:sp>
        <p:nvSpPr>
          <p:cNvPr id="2" name="标题 1"/>
          <p:cNvSpPr>
            <a:spLocks noGrp="1"/>
          </p:cNvSpPr>
          <p:nvPr>
            <p:ph type="title"/>
          </p:nvPr>
        </p:nvSpPr>
        <p:spPr/>
        <p:txBody>
          <a:bodyPr/>
          <a:lstStyle/>
          <a:p>
            <a:r>
              <a:rPr lang="zh-CN" altLang="en-US" dirty="0">
                <a:cs typeface="+mn-ea"/>
              </a:rPr>
              <a:t>单击此处添加标题</a:t>
            </a:r>
            <a:endParaRPr lang="zh-CN" altLang="en-US" dirty="0">
              <a:ea typeface="+mn-ea"/>
              <a:cs typeface="+mn-ea"/>
            </a:endParaRPr>
          </a:p>
        </p:txBody>
      </p:sp>
    </p:spTree>
    <p:extLst>
      <p:ext uri="{BB962C8B-B14F-4D97-AF65-F5344CB8AC3E}">
        <p14:creationId xmlns:p14="http://schemas.microsoft.com/office/powerpoint/2010/main" val="3744209261"/>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heel(1)">
                                      <p:cBhvr>
                                        <p:cTn id="7" dur="500"/>
                                        <p:tgtEl>
                                          <p:spTgt spid="25"/>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heel(1)">
                                      <p:cBhvr>
                                        <p:cTn id="10" dur="500"/>
                                        <p:tgtEl>
                                          <p:spTgt spid="29"/>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33"/>
                                        </p:tgtEl>
                                        <p:attrNameLst>
                                          <p:attrName>style.visibility</p:attrName>
                                        </p:attrNameLst>
                                      </p:cBhvr>
                                      <p:to>
                                        <p:strVal val="visible"/>
                                      </p:to>
                                    </p:set>
                                    <p:animEffect transition="in" filter="wipe(left)">
                                      <p:cBhvr>
                                        <p:cTn id="14" dur="500"/>
                                        <p:tgtEl>
                                          <p:spTgt spid="33"/>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right)">
                                      <p:cBhvr>
                                        <p:cTn id="17" dur="500"/>
                                        <p:tgtEl>
                                          <p:spTgt spid="40"/>
                                        </p:tgtEl>
                                      </p:cBhvr>
                                    </p:animEffect>
                                  </p:childTnLst>
                                </p:cTn>
                              </p:par>
                            </p:childTnLst>
                          </p:cTn>
                        </p:par>
                        <p:par>
                          <p:cTn id="18" fill="hold">
                            <p:stCondLst>
                              <p:cond delay="1000"/>
                            </p:stCondLst>
                            <p:childTnLst>
                              <p:par>
                                <p:cTn id="19" presetID="21" presetClass="entr" presetSubtype="1" fill="hold" nodeType="after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wheel(1)">
                                      <p:cBhvr>
                                        <p:cTn id="21" dur="500"/>
                                        <p:tgtEl>
                                          <p:spTgt spid="28"/>
                                        </p:tgtEl>
                                      </p:cBhvr>
                                    </p:animEffect>
                                  </p:childTnLst>
                                </p:cTn>
                              </p:par>
                              <p:par>
                                <p:cTn id="22" presetID="21" presetClass="entr" presetSubtype="1" fill="hold" grpId="0"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wheel(1)">
                                      <p:cBhvr>
                                        <p:cTn id="24" dur="500"/>
                                        <p:tgtEl>
                                          <p:spTgt spid="31"/>
                                        </p:tgtEl>
                                      </p:cBhvr>
                                    </p:animEffect>
                                  </p:childTnLst>
                                </p:cTn>
                              </p:par>
                            </p:childTnLst>
                          </p:cTn>
                        </p:par>
                        <p:par>
                          <p:cTn id="25" fill="hold">
                            <p:stCondLst>
                              <p:cond delay="1500"/>
                            </p:stCondLst>
                            <p:childTnLst>
                              <p:par>
                                <p:cTn id="26" presetID="22" presetClass="entr" presetSubtype="8"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par>
                                <p:cTn id="29" presetID="22" presetClass="entr" presetSubtype="1"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up)">
                                      <p:cBhvr>
                                        <p:cTn id="31" dur="500"/>
                                        <p:tgtEl>
                                          <p:spTgt spid="36"/>
                                        </p:tgtEl>
                                      </p:cBhvr>
                                    </p:animEffect>
                                  </p:childTnLst>
                                </p:cTn>
                              </p:par>
                            </p:childTnLst>
                          </p:cTn>
                        </p:par>
                        <p:par>
                          <p:cTn id="32" fill="hold">
                            <p:stCondLst>
                              <p:cond delay="2000"/>
                            </p:stCondLst>
                            <p:childTnLst>
                              <p:par>
                                <p:cTn id="33" presetID="21" presetClass="entr" presetSubtype="1" fill="hold" nodeType="after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heel(1)">
                                      <p:cBhvr>
                                        <p:cTn id="35" dur="500"/>
                                        <p:tgtEl>
                                          <p:spTgt spid="26"/>
                                        </p:tgtEl>
                                      </p:cBhvr>
                                    </p:animEffect>
                                  </p:childTnLst>
                                </p:cTn>
                              </p:par>
                              <p:par>
                                <p:cTn id="36" presetID="21" presetClass="entr" presetSubtype="1"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heel(1)">
                                      <p:cBhvr>
                                        <p:cTn id="38" dur="500"/>
                                        <p:tgtEl>
                                          <p:spTgt spid="30"/>
                                        </p:tgtEl>
                                      </p:cBhvr>
                                    </p:animEffect>
                                  </p:childTnLst>
                                </p:cTn>
                              </p:par>
                            </p:childTnLst>
                          </p:cTn>
                        </p:par>
                        <p:par>
                          <p:cTn id="39" fill="hold">
                            <p:stCondLst>
                              <p:cond delay="2500"/>
                            </p:stCondLst>
                            <p:childTnLst>
                              <p:par>
                                <p:cTn id="40" presetID="22" presetClass="entr" presetSubtype="8" fill="hold" grpId="0" nodeType="after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right)">
                                      <p:cBhvr>
                                        <p:cTn id="45" dur="500"/>
                                        <p:tgtEl>
                                          <p:spTgt spid="34"/>
                                        </p:tgtEl>
                                      </p:cBhvr>
                                    </p:animEffect>
                                  </p:childTnLst>
                                </p:cTn>
                              </p:par>
                            </p:childTnLst>
                          </p:cTn>
                        </p:par>
                        <p:par>
                          <p:cTn id="46" fill="hold">
                            <p:stCondLst>
                              <p:cond delay="3000"/>
                            </p:stCondLst>
                            <p:childTnLst>
                              <p:par>
                                <p:cTn id="47" presetID="21" presetClass="entr" presetSubtype="1" fill="hold" nodeType="afterEffect">
                                  <p:stCondLst>
                                    <p:cond delay="0"/>
                                  </p:stCondLst>
                                  <p:childTnLst>
                                    <p:set>
                                      <p:cBhvr>
                                        <p:cTn id="48" dur="1" fill="hold">
                                          <p:stCondLst>
                                            <p:cond delay="0"/>
                                          </p:stCondLst>
                                        </p:cTn>
                                        <p:tgtEl>
                                          <p:spTgt spid="27"/>
                                        </p:tgtEl>
                                        <p:attrNameLst>
                                          <p:attrName>style.visibility</p:attrName>
                                        </p:attrNameLst>
                                      </p:cBhvr>
                                      <p:to>
                                        <p:strVal val="visible"/>
                                      </p:to>
                                    </p:set>
                                    <p:animEffect transition="in" filter="wheel(1)">
                                      <p:cBhvr>
                                        <p:cTn id="49" dur="500"/>
                                        <p:tgtEl>
                                          <p:spTgt spid="27"/>
                                        </p:tgtEl>
                                      </p:cBhvr>
                                    </p:animEffect>
                                  </p:childTnLst>
                                </p:cTn>
                              </p:par>
                              <p:par>
                                <p:cTn id="50" presetID="21" presetClass="entr" presetSubtype="1" fill="hold" grpId="0" nodeType="with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wheel(1)">
                                      <p:cBhvr>
                                        <p:cTn id="52" dur="500"/>
                                        <p:tgtEl>
                                          <p:spTgt spid="32"/>
                                        </p:tgtEl>
                                      </p:cBhvr>
                                    </p:animEffect>
                                  </p:childTnLst>
                                </p:cTn>
                              </p:par>
                            </p:childTnLst>
                          </p:cTn>
                        </p:par>
                        <p:par>
                          <p:cTn id="53" fill="hold">
                            <p:stCondLst>
                              <p:cond delay="3500"/>
                            </p:stCondLst>
                            <p:childTnLst>
                              <p:par>
                                <p:cTn id="54" presetID="22" presetClass="entr" presetSubtype="2" fill="hold" grpId="0" nodeType="afterEffect">
                                  <p:stCondLst>
                                    <p:cond delay="0"/>
                                  </p:stCondLst>
                                  <p:childTnLst>
                                    <p:set>
                                      <p:cBhvr>
                                        <p:cTn id="55" dur="1" fill="hold">
                                          <p:stCondLst>
                                            <p:cond delay="0"/>
                                          </p:stCondLst>
                                        </p:cTn>
                                        <p:tgtEl>
                                          <p:spTgt spid="39"/>
                                        </p:tgtEl>
                                        <p:attrNameLst>
                                          <p:attrName>style.visibility</p:attrName>
                                        </p:attrNameLst>
                                      </p:cBhvr>
                                      <p:to>
                                        <p:strVal val="visible"/>
                                      </p:to>
                                    </p:set>
                                    <p:animEffect transition="in" filter="wipe(right)">
                                      <p:cBhvr>
                                        <p:cTn id="56" dur="500"/>
                                        <p:tgtEl>
                                          <p:spTgt spid="39"/>
                                        </p:tgtEl>
                                      </p:cBhvr>
                                    </p:animEffect>
                                  </p:childTnLst>
                                </p:cTn>
                              </p:par>
                            </p:childTnLst>
                          </p:cTn>
                        </p:par>
                        <p:par>
                          <p:cTn id="57" fill="hold">
                            <p:stCondLst>
                              <p:cond delay="4000"/>
                            </p:stCondLst>
                            <p:childTnLst>
                              <p:par>
                                <p:cTn id="58" presetID="22" presetClass="entr" presetSubtype="4" fill="hold" grpId="0" nodeType="afterEffect">
                                  <p:stCondLst>
                                    <p:cond delay="0"/>
                                  </p:stCondLst>
                                  <p:childTnLst>
                                    <p:set>
                                      <p:cBhvr>
                                        <p:cTn id="59" dur="1" fill="hold">
                                          <p:stCondLst>
                                            <p:cond delay="0"/>
                                          </p:stCondLst>
                                        </p:cTn>
                                        <p:tgtEl>
                                          <p:spTgt spid="35"/>
                                        </p:tgtEl>
                                        <p:attrNameLst>
                                          <p:attrName>style.visibility</p:attrName>
                                        </p:attrNameLst>
                                      </p:cBhvr>
                                      <p:to>
                                        <p:strVal val="visible"/>
                                      </p:to>
                                    </p:set>
                                    <p:animEffect transition="in" filter="wipe(down)">
                                      <p:cBhvr>
                                        <p:cTn id="60" dur="500"/>
                                        <p:tgtEl>
                                          <p:spTgt spid="35"/>
                                        </p:tgtEl>
                                      </p:cBhvr>
                                    </p:animEffect>
                                  </p:childTnLst>
                                </p:cTn>
                              </p:par>
                            </p:childTnLst>
                          </p:cTn>
                        </p:par>
                        <p:par>
                          <p:cTn id="61" fill="hold">
                            <p:stCondLst>
                              <p:cond delay="4500"/>
                            </p:stCondLst>
                            <p:childTnLst>
                              <p:par>
                                <p:cTn id="62" presetID="10" presetClass="entr" presetSubtype="0" fill="hold" grpId="0" nodeType="afterEffect">
                                  <p:stCondLst>
                                    <p:cond delay="0"/>
                                  </p:stCondLst>
                                  <p:childTnLst>
                                    <p:set>
                                      <p:cBhvr>
                                        <p:cTn id="63" dur="1" fill="hold">
                                          <p:stCondLst>
                                            <p:cond delay="0"/>
                                          </p:stCondLst>
                                        </p:cTn>
                                        <p:tgtEl>
                                          <p:spTgt spid="46"/>
                                        </p:tgtEl>
                                        <p:attrNameLst>
                                          <p:attrName>style.visibility</p:attrName>
                                        </p:attrNameLst>
                                      </p:cBhvr>
                                      <p:to>
                                        <p:strVal val="visible"/>
                                      </p:to>
                                    </p:set>
                                    <p:animEffect transition="in" filter="fade">
                                      <p:cBhvr>
                                        <p:cTn id="6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35" grpId="0" animBg="1"/>
      <p:bldP spid="36" grpId="0" animBg="1"/>
      <p:bldP spid="37" grpId="0"/>
      <p:bldP spid="38" grpId="0"/>
      <p:bldP spid="39" grpId="0"/>
      <p:bldP spid="40" grpId="0"/>
      <p:bldP spid="4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直接连接符 28"/>
          <p:cNvCxnSpPr/>
          <p:nvPr/>
        </p:nvCxnSpPr>
        <p:spPr>
          <a:xfrm flipV="1">
            <a:off x="2684986" y="3963234"/>
            <a:ext cx="1798342" cy="1252737"/>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8721837" y="4587191"/>
            <a:ext cx="1363864"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887031" y="5209624"/>
            <a:ext cx="1808027" cy="1300823"/>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483329" y="3963235"/>
            <a:ext cx="2421111" cy="851697"/>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6904440" y="2915011"/>
            <a:ext cx="2422118" cy="1899921"/>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2231416" y="4695277"/>
            <a:ext cx="1003696" cy="100382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cs typeface="+mn-ea"/>
            </a:endParaRPr>
          </a:p>
        </p:txBody>
      </p:sp>
      <p:sp>
        <p:nvSpPr>
          <p:cNvPr id="22" name="椭圆 21"/>
          <p:cNvSpPr/>
          <p:nvPr/>
        </p:nvSpPr>
        <p:spPr>
          <a:xfrm>
            <a:off x="3822239" y="3347303"/>
            <a:ext cx="1347799" cy="13479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cs typeface="+mn-ea"/>
            </a:endParaRPr>
          </a:p>
        </p:txBody>
      </p:sp>
      <p:sp>
        <p:nvSpPr>
          <p:cNvPr id="23" name="椭圆 22"/>
          <p:cNvSpPr/>
          <p:nvPr/>
        </p:nvSpPr>
        <p:spPr>
          <a:xfrm>
            <a:off x="6103936" y="3963234"/>
            <a:ext cx="1703177" cy="17033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chemeClr val="tx1">
                  <a:lumMod val="50000"/>
                  <a:lumOff val="50000"/>
                </a:schemeClr>
              </a:solidFill>
              <a:cs typeface="+mn-ea"/>
            </a:endParaRPr>
          </a:p>
        </p:txBody>
      </p:sp>
      <p:sp>
        <p:nvSpPr>
          <p:cNvPr id="24" name="椭圆 23"/>
          <p:cNvSpPr/>
          <p:nvPr/>
        </p:nvSpPr>
        <p:spPr>
          <a:xfrm>
            <a:off x="8230271" y="1808732"/>
            <a:ext cx="2212269" cy="221255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cs typeface="+mn-ea"/>
            </a:endParaRPr>
          </a:p>
        </p:txBody>
      </p:sp>
      <p:sp>
        <p:nvSpPr>
          <p:cNvPr id="25" name="TextBox 24"/>
          <p:cNvSpPr txBox="1"/>
          <p:nvPr/>
        </p:nvSpPr>
        <p:spPr>
          <a:xfrm>
            <a:off x="2308814" y="4969748"/>
            <a:ext cx="903428" cy="400097"/>
          </a:xfrm>
          <a:prstGeom prst="rect">
            <a:avLst/>
          </a:prstGeom>
          <a:noFill/>
          <a:ln>
            <a:noFill/>
          </a:ln>
        </p:spPr>
        <p:txBody>
          <a:bodyPr wrap="none" lIns="121908" tIns="60954" rIns="121908" bIns="60954" rtlCol="0">
            <a:spAutoFit/>
          </a:bodyPr>
          <a:lstStyle/>
          <a:p>
            <a:r>
              <a:rPr lang="en-US" altLang="zh-CN" dirty="0">
                <a:solidFill>
                  <a:schemeClr val="bg1"/>
                </a:solidFill>
                <a:latin typeface="ITC Avant Garde Pro Md" pitchFamily="50" charset="0"/>
                <a:cs typeface="+mn-ea"/>
              </a:rPr>
              <a:t>STE1</a:t>
            </a:r>
            <a:endParaRPr lang="zh-CN" altLang="en-US" dirty="0">
              <a:solidFill>
                <a:schemeClr val="bg1"/>
              </a:solidFill>
              <a:latin typeface="ITC Avant Garde Pro Md" pitchFamily="50" charset="0"/>
              <a:cs typeface="+mn-ea"/>
            </a:endParaRPr>
          </a:p>
        </p:txBody>
      </p:sp>
      <p:sp>
        <p:nvSpPr>
          <p:cNvPr id="26" name="TextBox 25"/>
          <p:cNvSpPr txBox="1"/>
          <p:nvPr/>
        </p:nvSpPr>
        <p:spPr>
          <a:xfrm>
            <a:off x="3876109" y="3754550"/>
            <a:ext cx="1413183" cy="615541"/>
          </a:xfrm>
          <a:prstGeom prst="rect">
            <a:avLst/>
          </a:prstGeom>
          <a:noFill/>
          <a:ln>
            <a:noFill/>
          </a:ln>
        </p:spPr>
        <p:txBody>
          <a:bodyPr wrap="none" lIns="121908" tIns="60954" rIns="121908" bIns="60954" rtlCol="0">
            <a:spAutoFit/>
          </a:bodyPr>
          <a:lstStyle/>
          <a:p>
            <a:r>
              <a:rPr lang="en-US" altLang="zh-CN" sz="3200" dirty="0">
                <a:solidFill>
                  <a:schemeClr val="bg1"/>
                </a:solidFill>
                <a:latin typeface="ITC Avant Garde Pro Md" pitchFamily="50" charset="0"/>
                <a:cs typeface="+mn-ea"/>
              </a:rPr>
              <a:t>STE2</a:t>
            </a:r>
            <a:endParaRPr lang="zh-CN" altLang="en-US" sz="3200" dirty="0">
              <a:solidFill>
                <a:schemeClr val="bg1"/>
              </a:solidFill>
              <a:latin typeface="ITC Avant Garde Pro Md" pitchFamily="50" charset="0"/>
              <a:cs typeface="+mn-ea"/>
            </a:endParaRPr>
          </a:p>
        </p:txBody>
      </p:sp>
      <p:sp>
        <p:nvSpPr>
          <p:cNvPr id="27" name="TextBox 26"/>
          <p:cNvSpPr txBox="1"/>
          <p:nvPr/>
        </p:nvSpPr>
        <p:spPr>
          <a:xfrm>
            <a:off x="6165577" y="4405729"/>
            <a:ext cx="1815537" cy="784818"/>
          </a:xfrm>
          <a:prstGeom prst="rect">
            <a:avLst/>
          </a:prstGeom>
          <a:noFill/>
          <a:ln>
            <a:noFill/>
          </a:ln>
        </p:spPr>
        <p:txBody>
          <a:bodyPr wrap="none" lIns="121908" tIns="60954" rIns="121908" bIns="60954" rtlCol="0">
            <a:spAutoFit/>
          </a:bodyPr>
          <a:lstStyle/>
          <a:p>
            <a:r>
              <a:rPr lang="en-US" altLang="zh-CN" sz="4300" dirty="0">
                <a:solidFill>
                  <a:schemeClr val="bg1"/>
                </a:solidFill>
                <a:latin typeface="ITC Avant Garde Pro Md" pitchFamily="50" charset="0"/>
                <a:cs typeface="+mn-ea"/>
              </a:rPr>
              <a:t>STE3</a:t>
            </a:r>
            <a:endParaRPr lang="zh-CN" altLang="en-US" sz="4300" dirty="0">
              <a:solidFill>
                <a:schemeClr val="bg1"/>
              </a:solidFill>
              <a:latin typeface="ITC Avant Garde Pro Md" pitchFamily="50" charset="0"/>
              <a:cs typeface="+mn-ea"/>
            </a:endParaRPr>
          </a:p>
        </p:txBody>
      </p:sp>
      <p:sp>
        <p:nvSpPr>
          <p:cNvPr id="28" name="TextBox 27"/>
          <p:cNvSpPr txBox="1"/>
          <p:nvPr/>
        </p:nvSpPr>
        <p:spPr>
          <a:xfrm>
            <a:off x="8392569" y="2443085"/>
            <a:ext cx="2179419" cy="938706"/>
          </a:xfrm>
          <a:prstGeom prst="rect">
            <a:avLst/>
          </a:prstGeom>
          <a:noFill/>
          <a:ln>
            <a:noFill/>
          </a:ln>
        </p:spPr>
        <p:txBody>
          <a:bodyPr wrap="none" lIns="121908" tIns="60954" rIns="121908" bIns="60954" rtlCol="0">
            <a:spAutoFit/>
          </a:bodyPr>
          <a:lstStyle/>
          <a:p>
            <a:r>
              <a:rPr lang="en-US" altLang="zh-CN" sz="5300" dirty="0">
                <a:solidFill>
                  <a:schemeClr val="bg1"/>
                </a:solidFill>
                <a:latin typeface="ITC Avant Garde Pro Md" pitchFamily="50" charset="0"/>
                <a:cs typeface="+mn-ea"/>
              </a:rPr>
              <a:t>STE4</a:t>
            </a:r>
            <a:endParaRPr lang="zh-CN" altLang="en-US" sz="5300" dirty="0">
              <a:solidFill>
                <a:schemeClr val="bg1"/>
              </a:solidFill>
              <a:latin typeface="ITC Avant Garde Pro Md" pitchFamily="50" charset="0"/>
              <a:cs typeface="+mn-ea"/>
            </a:endParaRPr>
          </a:p>
        </p:txBody>
      </p:sp>
      <p:sp>
        <p:nvSpPr>
          <p:cNvPr id="33" name="TextBox 32"/>
          <p:cNvSpPr txBox="1"/>
          <p:nvPr/>
        </p:nvSpPr>
        <p:spPr>
          <a:xfrm>
            <a:off x="1960935" y="4246203"/>
            <a:ext cx="1477136" cy="369332"/>
          </a:xfrm>
          <a:prstGeom prst="rect">
            <a:avLst/>
          </a:prstGeom>
          <a:noFill/>
        </p:spPr>
        <p:txBody>
          <a:bodyPr wrap="none" lIns="121908" tIns="60954" rIns="121908" bIns="60954" rtlCol="0">
            <a:spAutoFit/>
          </a:bodyPr>
          <a:lstStyle/>
          <a:p>
            <a:r>
              <a:rPr lang="zh-CN" altLang="en-US" sz="1600" dirty="0">
                <a:solidFill>
                  <a:schemeClr val="tx1">
                    <a:lumMod val="50000"/>
                    <a:lumOff val="50000"/>
                  </a:schemeClr>
                </a:solidFill>
                <a:latin typeface="+mn-ea"/>
                <a:cs typeface="+mn-ea"/>
              </a:rPr>
              <a:t>添加文字内容</a:t>
            </a:r>
          </a:p>
        </p:txBody>
      </p:sp>
      <p:sp>
        <p:nvSpPr>
          <p:cNvPr id="51" name="TextBox 50"/>
          <p:cNvSpPr txBox="1"/>
          <p:nvPr/>
        </p:nvSpPr>
        <p:spPr>
          <a:xfrm>
            <a:off x="6164269" y="3484870"/>
            <a:ext cx="1477136" cy="369332"/>
          </a:xfrm>
          <a:prstGeom prst="rect">
            <a:avLst/>
          </a:prstGeom>
          <a:noFill/>
        </p:spPr>
        <p:txBody>
          <a:bodyPr wrap="none" lIns="121908" tIns="60954" rIns="121908" bIns="60954" rtlCol="0">
            <a:spAutoFit/>
          </a:bodyPr>
          <a:lstStyle/>
          <a:p>
            <a:r>
              <a:rPr lang="zh-CN" altLang="en-US" sz="1600" dirty="0">
                <a:solidFill>
                  <a:schemeClr val="tx1">
                    <a:lumMod val="50000"/>
                    <a:lumOff val="50000"/>
                  </a:schemeClr>
                </a:solidFill>
                <a:latin typeface="+mn-ea"/>
                <a:cs typeface="+mn-ea"/>
              </a:rPr>
              <a:t>添加文字内容</a:t>
            </a:r>
          </a:p>
        </p:txBody>
      </p:sp>
      <p:sp>
        <p:nvSpPr>
          <p:cNvPr id="52" name="TextBox 51"/>
          <p:cNvSpPr txBox="1"/>
          <p:nvPr/>
        </p:nvSpPr>
        <p:spPr>
          <a:xfrm>
            <a:off x="3730402" y="4838115"/>
            <a:ext cx="1477136" cy="369332"/>
          </a:xfrm>
          <a:prstGeom prst="rect">
            <a:avLst/>
          </a:prstGeom>
          <a:noFill/>
        </p:spPr>
        <p:txBody>
          <a:bodyPr wrap="none" lIns="121908" tIns="60954" rIns="121908" bIns="60954" rtlCol="0">
            <a:spAutoFit/>
          </a:bodyPr>
          <a:lstStyle/>
          <a:p>
            <a:r>
              <a:rPr lang="zh-CN" altLang="en-US" sz="1600" dirty="0">
                <a:solidFill>
                  <a:schemeClr val="tx1">
                    <a:lumMod val="50000"/>
                    <a:lumOff val="50000"/>
                  </a:schemeClr>
                </a:solidFill>
                <a:latin typeface="+mn-ea"/>
                <a:cs typeface="+mn-ea"/>
              </a:rPr>
              <a:t>添加文字内容</a:t>
            </a:r>
          </a:p>
        </p:txBody>
      </p:sp>
      <p:sp>
        <p:nvSpPr>
          <p:cNvPr id="53" name="TextBox 52"/>
          <p:cNvSpPr txBox="1"/>
          <p:nvPr/>
        </p:nvSpPr>
        <p:spPr>
          <a:xfrm>
            <a:off x="8671042" y="4224431"/>
            <a:ext cx="1477136" cy="369332"/>
          </a:xfrm>
          <a:prstGeom prst="rect">
            <a:avLst/>
          </a:prstGeom>
          <a:noFill/>
        </p:spPr>
        <p:txBody>
          <a:bodyPr wrap="none" lIns="121908" tIns="60954" rIns="121908" bIns="60954" rtlCol="0">
            <a:spAutoFit/>
          </a:bodyPr>
          <a:lstStyle/>
          <a:p>
            <a:r>
              <a:rPr lang="zh-CN" altLang="en-US" sz="1600" dirty="0">
                <a:solidFill>
                  <a:schemeClr val="tx1">
                    <a:lumMod val="50000"/>
                    <a:lumOff val="50000"/>
                  </a:schemeClr>
                </a:solidFill>
                <a:latin typeface="+mn-ea"/>
                <a:cs typeface="+mn-ea"/>
              </a:rPr>
              <a:t>添加文字内容</a:t>
            </a:r>
          </a:p>
        </p:txBody>
      </p:sp>
      <p:sp>
        <p:nvSpPr>
          <p:cNvPr id="55" name="TextBox 54"/>
          <p:cNvSpPr txBox="1"/>
          <p:nvPr/>
        </p:nvSpPr>
        <p:spPr>
          <a:xfrm>
            <a:off x="8693367" y="4629515"/>
            <a:ext cx="1442943" cy="738664"/>
          </a:xfrm>
          <a:prstGeom prst="rect">
            <a:avLst/>
          </a:prstGeom>
          <a:noFill/>
        </p:spPr>
        <p:txBody>
          <a:bodyPr wrap="none" lIns="121908" tIns="60954" rIns="121908" bIns="60954" rtlCol="0">
            <a:spAutoFit/>
          </a:bodyPr>
          <a:lstStyle/>
          <a:p>
            <a:r>
              <a:rPr lang="zh-CN" altLang="en-US" sz="1300" dirty="0">
                <a:solidFill>
                  <a:schemeClr val="tx1">
                    <a:lumMod val="50000"/>
                    <a:lumOff val="50000"/>
                  </a:schemeClr>
                </a:solidFill>
                <a:latin typeface="+mn-ea"/>
                <a:cs typeface="+mn-ea"/>
              </a:rPr>
              <a:t>点击添加文字内</a:t>
            </a:r>
            <a:endParaRPr lang="en-US" altLang="zh-CN" sz="1300" dirty="0">
              <a:solidFill>
                <a:schemeClr val="tx1">
                  <a:lumMod val="50000"/>
                  <a:lumOff val="50000"/>
                </a:schemeClr>
              </a:solidFill>
              <a:latin typeface="+mn-ea"/>
              <a:cs typeface="+mn-ea"/>
            </a:endParaRPr>
          </a:p>
          <a:p>
            <a:r>
              <a:rPr lang="zh-CN" altLang="en-US" sz="1300" dirty="0">
                <a:solidFill>
                  <a:schemeClr val="tx1">
                    <a:lumMod val="50000"/>
                    <a:lumOff val="50000"/>
                  </a:schemeClr>
                </a:solidFill>
                <a:latin typeface="+mn-ea"/>
                <a:cs typeface="+mn-ea"/>
              </a:rPr>
              <a:t>容，内容简要详</a:t>
            </a:r>
            <a:endParaRPr lang="en-US" altLang="zh-CN" sz="1300" dirty="0">
              <a:solidFill>
                <a:schemeClr val="tx1">
                  <a:lumMod val="50000"/>
                  <a:lumOff val="50000"/>
                </a:schemeClr>
              </a:solidFill>
              <a:latin typeface="+mn-ea"/>
              <a:cs typeface="+mn-ea"/>
            </a:endParaRPr>
          </a:p>
          <a:p>
            <a:r>
              <a:rPr lang="zh-CN" altLang="en-US" sz="1300" dirty="0">
                <a:solidFill>
                  <a:schemeClr val="tx1">
                    <a:lumMod val="50000"/>
                    <a:lumOff val="50000"/>
                  </a:schemeClr>
                </a:solidFill>
                <a:latin typeface="+mn-ea"/>
                <a:cs typeface="+mn-ea"/>
              </a:rPr>
              <a:t>尽。</a:t>
            </a:r>
          </a:p>
        </p:txBody>
      </p:sp>
      <p:sp>
        <p:nvSpPr>
          <p:cNvPr id="56" name="TextBox 55"/>
          <p:cNvSpPr txBox="1"/>
          <p:nvPr/>
        </p:nvSpPr>
        <p:spPr>
          <a:xfrm>
            <a:off x="12808217" y="8272252"/>
            <a:ext cx="2147358" cy="707874"/>
          </a:xfrm>
          <a:prstGeom prst="rect">
            <a:avLst/>
          </a:prstGeom>
          <a:noFill/>
        </p:spPr>
        <p:txBody>
          <a:bodyPr wrap="none" lIns="121908" tIns="60954" rIns="121908" bIns="60954" rtlCol="0">
            <a:spAutoFit/>
          </a:bodyPr>
          <a:lstStyle/>
          <a:p>
            <a:r>
              <a:rPr lang="en-US" altLang="zh-CN" sz="1900" dirty="0">
                <a:solidFill>
                  <a:schemeClr val="bg1"/>
                </a:solidFill>
                <a:latin typeface="+mn-ea"/>
                <a:cs typeface="+mn-ea"/>
              </a:rPr>
              <a:t>0.5 </a:t>
            </a:r>
            <a:r>
              <a:rPr lang="zh-CN" altLang="en-US" sz="1900" dirty="0">
                <a:solidFill>
                  <a:schemeClr val="bg1"/>
                </a:solidFill>
                <a:latin typeface="+mn-ea"/>
                <a:cs typeface="+mn-ea"/>
              </a:rPr>
              <a:t>秒延迟符，无</a:t>
            </a:r>
            <a:endParaRPr lang="en-US" altLang="zh-CN" sz="1900" dirty="0">
              <a:solidFill>
                <a:schemeClr val="bg1"/>
              </a:solidFill>
              <a:latin typeface="+mn-ea"/>
              <a:cs typeface="+mn-ea"/>
            </a:endParaRPr>
          </a:p>
          <a:p>
            <a:r>
              <a:rPr lang="zh-CN" altLang="en-US" sz="1900" dirty="0">
                <a:solidFill>
                  <a:schemeClr val="bg1"/>
                </a:solidFill>
                <a:latin typeface="+mn-ea"/>
                <a:cs typeface="+mn-ea"/>
              </a:rPr>
              <a:t>意义，可删除</a:t>
            </a:r>
            <a:r>
              <a:rPr lang="en-US" altLang="zh-CN" sz="1900" dirty="0">
                <a:solidFill>
                  <a:schemeClr val="bg1"/>
                </a:solidFill>
                <a:latin typeface="+mn-ea"/>
                <a:cs typeface="+mn-ea"/>
              </a:rPr>
              <a:t>.</a:t>
            </a:r>
            <a:endParaRPr lang="zh-CN" altLang="en-US" sz="1900" dirty="0">
              <a:solidFill>
                <a:schemeClr val="bg1"/>
              </a:solidFill>
              <a:latin typeface="+mn-ea"/>
              <a:cs typeface="+mn-ea"/>
            </a:endParaRPr>
          </a:p>
        </p:txBody>
      </p:sp>
      <p:sp>
        <p:nvSpPr>
          <p:cNvPr id="2" name="标题 1"/>
          <p:cNvSpPr>
            <a:spLocks noGrp="1"/>
          </p:cNvSpPr>
          <p:nvPr>
            <p:ph type="title"/>
          </p:nvPr>
        </p:nvSpPr>
        <p:spPr/>
        <p:txBody>
          <a:bodyPr/>
          <a:lstStyle/>
          <a:p>
            <a:r>
              <a:rPr lang="zh-CN" altLang="en-US" dirty="0">
                <a:cs typeface="+mn-ea"/>
              </a:rPr>
              <a:t>单击此处添加标题</a:t>
            </a:r>
            <a:endParaRPr lang="zh-CN" altLang="en-US" dirty="0">
              <a:ea typeface="+mn-ea"/>
              <a:cs typeface="+mn-ea"/>
            </a:endParaRPr>
          </a:p>
        </p:txBody>
      </p:sp>
    </p:spTree>
    <p:extLst>
      <p:ext uri="{BB962C8B-B14F-4D97-AF65-F5344CB8AC3E}">
        <p14:creationId xmlns:p14="http://schemas.microsoft.com/office/powerpoint/2010/main" val="811728881"/>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3"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strips(upRight)">
                                      <p:cBhvr>
                                        <p:cTn id="7" dur="500"/>
                                        <p:tgtEl>
                                          <p:spTgt spid="30"/>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heel(1)">
                                      <p:cBhvr>
                                        <p:cTn id="11" dur="500"/>
                                        <p:tgtEl>
                                          <p:spTgt spid="25"/>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heel(1)">
                                      <p:cBhvr>
                                        <p:cTn id="14" dur="500"/>
                                        <p:tgtEl>
                                          <p:spTgt spid="21"/>
                                        </p:tgtEl>
                                      </p:cBhvr>
                                    </p:animEffect>
                                  </p:childTnLst>
                                </p:cTn>
                              </p:par>
                            </p:childTnLst>
                          </p:cTn>
                        </p:par>
                        <p:par>
                          <p:cTn id="15" fill="hold">
                            <p:stCondLst>
                              <p:cond delay="1000"/>
                            </p:stCondLst>
                            <p:childTnLst>
                              <p:par>
                                <p:cTn id="16" presetID="12" presetClass="entr" presetSubtype="4"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 calcmode="lin" valueType="num">
                                      <p:cBhvr additive="base">
                                        <p:cTn id="18" dur="500"/>
                                        <p:tgtEl>
                                          <p:spTgt spid="33"/>
                                        </p:tgtEl>
                                        <p:attrNameLst>
                                          <p:attrName>ppt_y</p:attrName>
                                        </p:attrNameLst>
                                      </p:cBhvr>
                                      <p:tavLst>
                                        <p:tav tm="0">
                                          <p:val>
                                            <p:strVal val="#ppt_y+#ppt_h*1.125000"/>
                                          </p:val>
                                        </p:tav>
                                        <p:tav tm="100000">
                                          <p:val>
                                            <p:strVal val="#ppt_y"/>
                                          </p:val>
                                        </p:tav>
                                      </p:tavLst>
                                    </p:anim>
                                    <p:animEffect transition="in" filter="wipe(up)">
                                      <p:cBhvr>
                                        <p:cTn id="19" dur="500"/>
                                        <p:tgtEl>
                                          <p:spTgt spid="33"/>
                                        </p:tgtEl>
                                      </p:cBhvr>
                                    </p:animEffect>
                                  </p:childTnLst>
                                </p:cTn>
                              </p:par>
                            </p:childTnLst>
                          </p:cTn>
                        </p:par>
                        <p:par>
                          <p:cTn id="20" fill="hold">
                            <p:stCondLst>
                              <p:cond delay="1500"/>
                            </p:stCondLst>
                            <p:childTnLst>
                              <p:par>
                                <p:cTn id="21" presetID="18" presetClass="entr" presetSubtype="3" fill="hold"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strips(upRight)">
                                      <p:cBhvr>
                                        <p:cTn id="23" dur="500"/>
                                        <p:tgtEl>
                                          <p:spTgt spid="29"/>
                                        </p:tgtEl>
                                      </p:cBhvr>
                                    </p:animEffect>
                                  </p:childTnLst>
                                </p:cTn>
                              </p:par>
                            </p:childTnLst>
                          </p:cTn>
                        </p:par>
                        <p:par>
                          <p:cTn id="24" fill="hold">
                            <p:stCondLst>
                              <p:cond delay="2000"/>
                            </p:stCondLst>
                            <p:childTnLst>
                              <p:par>
                                <p:cTn id="25" presetID="21" presetClass="entr" presetSubtype="1"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heel(1)">
                                      <p:cBhvr>
                                        <p:cTn id="27" dur="500"/>
                                        <p:tgtEl>
                                          <p:spTgt spid="22"/>
                                        </p:tgtEl>
                                      </p:cBhvr>
                                    </p:animEffect>
                                  </p:childTnLst>
                                </p:cTn>
                              </p:par>
                            </p:childTnLst>
                          </p:cTn>
                        </p:par>
                        <p:par>
                          <p:cTn id="28" fill="hold">
                            <p:stCondLst>
                              <p:cond delay="2500"/>
                            </p:stCondLst>
                            <p:childTnLst>
                              <p:par>
                                <p:cTn id="29" presetID="12" presetClass="entr" presetSubtype="1" fill="hold" grpId="0" nodeType="afterEffect">
                                  <p:stCondLst>
                                    <p:cond delay="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500"/>
                                        <p:tgtEl>
                                          <p:spTgt spid="52"/>
                                        </p:tgtEl>
                                        <p:attrNameLst>
                                          <p:attrName>ppt_y</p:attrName>
                                        </p:attrNameLst>
                                      </p:cBhvr>
                                      <p:tavLst>
                                        <p:tav tm="0">
                                          <p:val>
                                            <p:strVal val="#ppt_y-#ppt_h*1.125000"/>
                                          </p:val>
                                        </p:tav>
                                        <p:tav tm="100000">
                                          <p:val>
                                            <p:strVal val="#ppt_y"/>
                                          </p:val>
                                        </p:tav>
                                      </p:tavLst>
                                    </p:anim>
                                    <p:animEffect transition="in" filter="wipe(down)">
                                      <p:cBhvr>
                                        <p:cTn id="32" dur="500"/>
                                        <p:tgtEl>
                                          <p:spTgt spid="52"/>
                                        </p:tgtEl>
                                      </p:cBhvr>
                                    </p:animEffect>
                                  </p:childTnLst>
                                </p:cTn>
                              </p:par>
                              <p:par>
                                <p:cTn id="33" presetID="21" presetClass="entr" presetSubtype="1"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wheel(1)">
                                      <p:cBhvr>
                                        <p:cTn id="35" dur="500"/>
                                        <p:tgtEl>
                                          <p:spTgt spid="26"/>
                                        </p:tgtEl>
                                      </p:cBhvr>
                                    </p:animEffect>
                                  </p:childTnLst>
                                </p:cTn>
                              </p:par>
                            </p:childTnLst>
                          </p:cTn>
                        </p:par>
                        <p:par>
                          <p:cTn id="36" fill="hold">
                            <p:stCondLst>
                              <p:cond delay="3000"/>
                            </p:stCondLst>
                            <p:childTnLst>
                              <p:par>
                                <p:cTn id="37" presetID="18" presetClass="entr" presetSubtype="6" fill="hold" nodeType="after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strips(downRight)">
                                      <p:cBhvr>
                                        <p:cTn id="39" dur="500"/>
                                        <p:tgtEl>
                                          <p:spTgt spid="31"/>
                                        </p:tgtEl>
                                      </p:cBhvr>
                                    </p:animEffect>
                                  </p:childTnLst>
                                </p:cTn>
                              </p:par>
                            </p:childTnLst>
                          </p:cTn>
                        </p:par>
                        <p:par>
                          <p:cTn id="40" fill="hold">
                            <p:stCondLst>
                              <p:cond delay="3500"/>
                            </p:stCondLst>
                            <p:childTnLst>
                              <p:par>
                                <p:cTn id="41" presetID="21" presetClass="entr" presetSubtype="1"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heel(1)">
                                      <p:cBhvr>
                                        <p:cTn id="43" dur="500"/>
                                        <p:tgtEl>
                                          <p:spTgt spid="27"/>
                                        </p:tgtEl>
                                      </p:cBhvr>
                                    </p:animEffect>
                                  </p:childTnLst>
                                </p:cTn>
                              </p:par>
                              <p:par>
                                <p:cTn id="44" presetID="21" presetClass="entr" presetSubtype="1"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wheel(1)">
                                      <p:cBhvr>
                                        <p:cTn id="46" dur="500"/>
                                        <p:tgtEl>
                                          <p:spTgt spid="23"/>
                                        </p:tgtEl>
                                      </p:cBhvr>
                                    </p:animEffect>
                                  </p:childTnLst>
                                </p:cTn>
                              </p:par>
                            </p:childTnLst>
                          </p:cTn>
                        </p:par>
                        <p:par>
                          <p:cTn id="47" fill="hold">
                            <p:stCondLst>
                              <p:cond delay="4000"/>
                            </p:stCondLst>
                            <p:childTnLst>
                              <p:par>
                                <p:cTn id="48" presetID="12" presetClass="entr" presetSubtype="4" fill="hold" grpId="0" nodeType="afterEffect">
                                  <p:stCondLst>
                                    <p:cond delay="0"/>
                                  </p:stCondLst>
                                  <p:childTnLst>
                                    <p:set>
                                      <p:cBhvr>
                                        <p:cTn id="49" dur="1" fill="hold">
                                          <p:stCondLst>
                                            <p:cond delay="0"/>
                                          </p:stCondLst>
                                        </p:cTn>
                                        <p:tgtEl>
                                          <p:spTgt spid="51"/>
                                        </p:tgtEl>
                                        <p:attrNameLst>
                                          <p:attrName>style.visibility</p:attrName>
                                        </p:attrNameLst>
                                      </p:cBhvr>
                                      <p:to>
                                        <p:strVal val="visible"/>
                                      </p:to>
                                    </p:set>
                                    <p:anim calcmode="lin" valueType="num">
                                      <p:cBhvr additive="base">
                                        <p:cTn id="50" dur="500"/>
                                        <p:tgtEl>
                                          <p:spTgt spid="51"/>
                                        </p:tgtEl>
                                        <p:attrNameLst>
                                          <p:attrName>ppt_y</p:attrName>
                                        </p:attrNameLst>
                                      </p:cBhvr>
                                      <p:tavLst>
                                        <p:tav tm="0">
                                          <p:val>
                                            <p:strVal val="#ppt_y+#ppt_h*1.125000"/>
                                          </p:val>
                                        </p:tav>
                                        <p:tav tm="100000">
                                          <p:val>
                                            <p:strVal val="#ppt_y"/>
                                          </p:val>
                                        </p:tav>
                                      </p:tavLst>
                                    </p:anim>
                                    <p:animEffect transition="in" filter="wipe(up)">
                                      <p:cBhvr>
                                        <p:cTn id="51" dur="500"/>
                                        <p:tgtEl>
                                          <p:spTgt spid="51"/>
                                        </p:tgtEl>
                                      </p:cBhvr>
                                    </p:animEffect>
                                  </p:childTnLst>
                                </p:cTn>
                              </p:par>
                            </p:childTnLst>
                          </p:cTn>
                        </p:par>
                        <p:par>
                          <p:cTn id="52" fill="hold">
                            <p:stCondLst>
                              <p:cond delay="4500"/>
                            </p:stCondLst>
                            <p:childTnLst>
                              <p:par>
                                <p:cTn id="53" presetID="18" presetClass="entr" presetSubtype="3" fill="hold"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strips(upRight)">
                                      <p:cBhvr>
                                        <p:cTn id="55" dur="500"/>
                                        <p:tgtEl>
                                          <p:spTgt spid="32"/>
                                        </p:tgtEl>
                                      </p:cBhvr>
                                    </p:animEffect>
                                  </p:childTnLst>
                                </p:cTn>
                              </p:par>
                            </p:childTnLst>
                          </p:cTn>
                        </p:par>
                        <p:par>
                          <p:cTn id="56" fill="hold">
                            <p:stCondLst>
                              <p:cond delay="5000"/>
                            </p:stCondLst>
                            <p:childTnLst>
                              <p:par>
                                <p:cTn id="57" presetID="21" presetClass="entr" presetSubtype="1" fill="hold" grpId="0" nodeType="after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heel(1)">
                                      <p:cBhvr>
                                        <p:cTn id="59" dur="500"/>
                                        <p:tgtEl>
                                          <p:spTgt spid="28"/>
                                        </p:tgtEl>
                                      </p:cBhvr>
                                    </p:animEffect>
                                  </p:childTnLst>
                                </p:cTn>
                              </p:par>
                              <p:par>
                                <p:cTn id="60" presetID="21" presetClass="entr" presetSubtype="1"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wheel(1)">
                                      <p:cBhvr>
                                        <p:cTn id="62" dur="500"/>
                                        <p:tgtEl>
                                          <p:spTgt spid="24"/>
                                        </p:tgtEl>
                                      </p:cBhvr>
                                    </p:animEffect>
                                  </p:childTnLst>
                                </p:cTn>
                              </p:par>
                            </p:childTnLst>
                          </p:cTn>
                        </p:par>
                        <p:par>
                          <p:cTn id="63" fill="hold">
                            <p:stCondLst>
                              <p:cond delay="5500"/>
                            </p:stCondLst>
                            <p:childTnLst>
                              <p:par>
                                <p:cTn id="64" presetID="12" presetClass="entr" presetSubtype="1" fill="hold" grpId="0" nodeType="after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additive="base">
                                        <p:cTn id="66" dur="500"/>
                                        <p:tgtEl>
                                          <p:spTgt spid="53"/>
                                        </p:tgtEl>
                                        <p:attrNameLst>
                                          <p:attrName>ppt_y</p:attrName>
                                        </p:attrNameLst>
                                      </p:cBhvr>
                                      <p:tavLst>
                                        <p:tav tm="0">
                                          <p:val>
                                            <p:strVal val="#ppt_y-#ppt_h*1.125000"/>
                                          </p:val>
                                        </p:tav>
                                        <p:tav tm="100000">
                                          <p:val>
                                            <p:strVal val="#ppt_y"/>
                                          </p:val>
                                        </p:tav>
                                      </p:tavLst>
                                    </p:anim>
                                    <p:animEffect transition="in" filter="wipe(down)">
                                      <p:cBhvr>
                                        <p:cTn id="67" dur="500"/>
                                        <p:tgtEl>
                                          <p:spTgt spid="53"/>
                                        </p:tgtEl>
                                      </p:cBhvr>
                                    </p:animEffect>
                                  </p:childTnLst>
                                </p:cTn>
                              </p:par>
                            </p:childTnLst>
                          </p:cTn>
                        </p:par>
                        <p:par>
                          <p:cTn id="68" fill="hold">
                            <p:stCondLst>
                              <p:cond delay="6000"/>
                            </p:stCondLst>
                            <p:childTnLst>
                              <p:par>
                                <p:cTn id="69" presetID="22" presetClass="entr" presetSubtype="8" fill="hold" nodeType="afterEffect">
                                  <p:stCondLst>
                                    <p:cond delay="0"/>
                                  </p:stCondLst>
                                  <p:childTnLst>
                                    <p:set>
                                      <p:cBhvr>
                                        <p:cTn id="70" dur="1" fill="hold">
                                          <p:stCondLst>
                                            <p:cond delay="0"/>
                                          </p:stCondLst>
                                        </p:cTn>
                                        <p:tgtEl>
                                          <p:spTgt spid="54"/>
                                        </p:tgtEl>
                                        <p:attrNameLst>
                                          <p:attrName>style.visibility</p:attrName>
                                        </p:attrNameLst>
                                      </p:cBhvr>
                                      <p:to>
                                        <p:strVal val="visible"/>
                                      </p:to>
                                    </p:set>
                                    <p:animEffect transition="in" filter="wipe(left)">
                                      <p:cBhvr>
                                        <p:cTn id="71" dur="500"/>
                                        <p:tgtEl>
                                          <p:spTgt spid="54"/>
                                        </p:tgtEl>
                                      </p:cBhvr>
                                    </p:animEffect>
                                  </p:childTnLst>
                                </p:cTn>
                              </p:par>
                            </p:childTnLst>
                          </p:cTn>
                        </p:par>
                        <p:par>
                          <p:cTn id="72" fill="hold">
                            <p:stCondLst>
                              <p:cond delay="6500"/>
                            </p:stCondLst>
                            <p:childTnLst>
                              <p:par>
                                <p:cTn id="73" presetID="22" presetClass="entr" presetSubtype="1" fill="hold" grpId="0" nodeType="afterEffect">
                                  <p:stCondLst>
                                    <p:cond delay="0"/>
                                  </p:stCondLst>
                                  <p:childTnLst>
                                    <p:set>
                                      <p:cBhvr>
                                        <p:cTn id="74" dur="1" fill="hold">
                                          <p:stCondLst>
                                            <p:cond delay="0"/>
                                          </p:stCondLst>
                                        </p:cTn>
                                        <p:tgtEl>
                                          <p:spTgt spid="55"/>
                                        </p:tgtEl>
                                        <p:attrNameLst>
                                          <p:attrName>style.visibility</p:attrName>
                                        </p:attrNameLst>
                                      </p:cBhvr>
                                      <p:to>
                                        <p:strVal val="visible"/>
                                      </p:to>
                                    </p:set>
                                    <p:animEffect transition="in" filter="wipe(up)">
                                      <p:cBhvr>
                                        <p:cTn id="75" dur="500"/>
                                        <p:tgtEl>
                                          <p:spTgt spid="55"/>
                                        </p:tgtEl>
                                      </p:cBhvr>
                                    </p:animEffect>
                                  </p:childTnLst>
                                </p:cTn>
                              </p:par>
                            </p:childTnLst>
                          </p:cTn>
                        </p:par>
                        <p:par>
                          <p:cTn id="76" fill="hold">
                            <p:stCondLst>
                              <p:cond delay="7000"/>
                            </p:stCondLst>
                            <p:childTnLst>
                              <p:par>
                                <p:cTn id="77" presetID="10" presetClass="entr" presetSubtype="0" fill="hold" grpId="0" nodeType="afterEffect">
                                  <p:stCondLst>
                                    <p:cond delay="0"/>
                                  </p:stCondLst>
                                  <p:childTnLst>
                                    <p:set>
                                      <p:cBhvr>
                                        <p:cTn id="78" dur="1" fill="hold">
                                          <p:stCondLst>
                                            <p:cond delay="0"/>
                                          </p:stCondLst>
                                        </p:cTn>
                                        <p:tgtEl>
                                          <p:spTgt spid="56"/>
                                        </p:tgtEl>
                                        <p:attrNameLst>
                                          <p:attrName>style.visibility</p:attrName>
                                        </p:attrNameLst>
                                      </p:cBhvr>
                                      <p:to>
                                        <p:strVal val="visible"/>
                                      </p:to>
                                    </p:set>
                                    <p:animEffect transition="in" filter="fade">
                                      <p:cBhvr>
                                        <p:cTn id="79"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p:bldP spid="26" grpId="0"/>
      <p:bldP spid="27" grpId="0"/>
      <p:bldP spid="28" grpId="0"/>
      <p:bldP spid="33" grpId="0"/>
      <p:bldP spid="51" grpId="0"/>
      <p:bldP spid="52" grpId="0"/>
      <p:bldP spid="53" grpId="0"/>
      <p:bldP spid="55" grpId="0"/>
      <p:bldP spid="5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p:cNvSpPr txBox="1"/>
          <p:nvPr/>
        </p:nvSpPr>
        <p:spPr>
          <a:xfrm>
            <a:off x="1619770" y="2339322"/>
            <a:ext cx="3528711" cy="615553"/>
          </a:xfrm>
          <a:prstGeom prst="rect">
            <a:avLst/>
          </a:prstGeom>
          <a:noFill/>
          <a:ln>
            <a:noFill/>
          </a:ln>
        </p:spPr>
        <p:txBody>
          <a:bodyPr wrap="none" lIns="121908" tIns="60954" rIns="121908" bIns="60954" rtlCol="0">
            <a:spAutoFit/>
          </a:bodyPr>
          <a:lstStyle/>
          <a:p>
            <a:r>
              <a:rPr lang="zh-CN" altLang="en-US" sz="1600" dirty="0">
                <a:solidFill>
                  <a:schemeClr val="tx1">
                    <a:lumMod val="50000"/>
                    <a:lumOff val="50000"/>
                  </a:schemeClr>
                </a:solidFill>
                <a:latin typeface="+mn-ea"/>
                <a:cs typeface="+mn-ea"/>
              </a:rPr>
              <a:t>点击添加文字内容，内容简要详尽，</a:t>
            </a:r>
            <a:endParaRPr lang="en-US" altLang="zh-CN" sz="1600" dirty="0">
              <a:solidFill>
                <a:schemeClr val="tx1">
                  <a:lumMod val="50000"/>
                  <a:lumOff val="50000"/>
                </a:schemeClr>
              </a:solidFill>
              <a:latin typeface="+mn-ea"/>
              <a:cs typeface="+mn-ea"/>
            </a:endParaRPr>
          </a:p>
          <a:p>
            <a:r>
              <a:rPr lang="zh-CN" altLang="en-US" sz="1600" dirty="0">
                <a:solidFill>
                  <a:schemeClr val="tx1">
                    <a:lumMod val="50000"/>
                    <a:lumOff val="50000"/>
                  </a:schemeClr>
                </a:solidFill>
                <a:latin typeface="+mn-ea"/>
                <a:cs typeface="+mn-ea"/>
              </a:rPr>
              <a:t>言简意赅叙述内容概要。</a:t>
            </a:r>
          </a:p>
        </p:txBody>
      </p:sp>
      <p:sp>
        <p:nvSpPr>
          <p:cNvPr id="25" name="TextBox 24"/>
          <p:cNvSpPr txBox="1"/>
          <p:nvPr/>
        </p:nvSpPr>
        <p:spPr>
          <a:xfrm>
            <a:off x="1619770" y="3360621"/>
            <a:ext cx="3528711" cy="615553"/>
          </a:xfrm>
          <a:prstGeom prst="rect">
            <a:avLst/>
          </a:prstGeom>
          <a:noFill/>
          <a:ln>
            <a:noFill/>
          </a:ln>
        </p:spPr>
        <p:txBody>
          <a:bodyPr wrap="none" lIns="121908" tIns="60954" rIns="121908" bIns="60954" rtlCol="0">
            <a:spAutoFit/>
          </a:bodyPr>
          <a:lstStyle/>
          <a:p>
            <a:r>
              <a:rPr lang="zh-CN" altLang="en-US" sz="1600" dirty="0">
                <a:solidFill>
                  <a:schemeClr val="tx1">
                    <a:lumMod val="50000"/>
                    <a:lumOff val="50000"/>
                  </a:schemeClr>
                </a:solidFill>
                <a:latin typeface="+mn-ea"/>
                <a:cs typeface="+mn-ea"/>
              </a:rPr>
              <a:t>点击添加文字内容，内容简要详尽，</a:t>
            </a:r>
            <a:endParaRPr lang="en-US" altLang="zh-CN" sz="1600" dirty="0">
              <a:solidFill>
                <a:schemeClr val="tx1">
                  <a:lumMod val="50000"/>
                  <a:lumOff val="50000"/>
                </a:schemeClr>
              </a:solidFill>
              <a:latin typeface="+mn-ea"/>
              <a:cs typeface="+mn-ea"/>
            </a:endParaRPr>
          </a:p>
          <a:p>
            <a:r>
              <a:rPr lang="zh-CN" altLang="en-US" sz="1600" dirty="0">
                <a:solidFill>
                  <a:schemeClr val="tx1">
                    <a:lumMod val="50000"/>
                    <a:lumOff val="50000"/>
                  </a:schemeClr>
                </a:solidFill>
                <a:latin typeface="+mn-ea"/>
                <a:cs typeface="+mn-ea"/>
              </a:rPr>
              <a:t>言简意赅叙述内容概要。</a:t>
            </a:r>
          </a:p>
        </p:txBody>
      </p:sp>
      <p:sp>
        <p:nvSpPr>
          <p:cNvPr id="26" name="TextBox 25"/>
          <p:cNvSpPr txBox="1"/>
          <p:nvPr/>
        </p:nvSpPr>
        <p:spPr>
          <a:xfrm>
            <a:off x="1619770" y="4381919"/>
            <a:ext cx="3528711" cy="615553"/>
          </a:xfrm>
          <a:prstGeom prst="rect">
            <a:avLst/>
          </a:prstGeom>
          <a:noFill/>
          <a:ln>
            <a:noFill/>
          </a:ln>
        </p:spPr>
        <p:txBody>
          <a:bodyPr wrap="none" lIns="121908" tIns="60954" rIns="121908" bIns="60954" rtlCol="0">
            <a:spAutoFit/>
          </a:bodyPr>
          <a:lstStyle/>
          <a:p>
            <a:r>
              <a:rPr lang="zh-CN" altLang="en-US" sz="1600" dirty="0">
                <a:solidFill>
                  <a:schemeClr val="tx1">
                    <a:lumMod val="50000"/>
                    <a:lumOff val="50000"/>
                  </a:schemeClr>
                </a:solidFill>
                <a:latin typeface="+mn-ea"/>
                <a:cs typeface="+mn-ea"/>
              </a:rPr>
              <a:t>点击添加文字内容，内容简要详尽，</a:t>
            </a:r>
            <a:endParaRPr lang="en-US" altLang="zh-CN" sz="1600" dirty="0">
              <a:solidFill>
                <a:schemeClr val="tx1">
                  <a:lumMod val="50000"/>
                  <a:lumOff val="50000"/>
                </a:schemeClr>
              </a:solidFill>
              <a:latin typeface="+mn-ea"/>
              <a:cs typeface="+mn-ea"/>
            </a:endParaRPr>
          </a:p>
          <a:p>
            <a:r>
              <a:rPr lang="zh-CN" altLang="en-US" sz="1600" dirty="0">
                <a:solidFill>
                  <a:schemeClr val="tx1">
                    <a:lumMod val="50000"/>
                    <a:lumOff val="50000"/>
                  </a:schemeClr>
                </a:solidFill>
                <a:latin typeface="+mn-ea"/>
                <a:cs typeface="+mn-ea"/>
              </a:rPr>
              <a:t>言简意赅叙述内容概要。</a:t>
            </a:r>
          </a:p>
        </p:txBody>
      </p:sp>
      <p:sp>
        <p:nvSpPr>
          <p:cNvPr id="27" name="TextBox 26"/>
          <p:cNvSpPr txBox="1"/>
          <p:nvPr/>
        </p:nvSpPr>
        <p:spPr>
          <a:xfrm>
            <a:off x="1619770" y="5403217"/>
            <a:ext cx="3528711" cy="615553"/>
          </a:xfrm>
          <a:prstGeom prst="rect">
            <a:avLst/>
          </a:prstGeom>
          <a:noFill/>
          <a:ln>
            <a:noFill/>
          </a:ln>
        </p:spPr>
        <p:txBody>
          <a:bodyPr wrap="none" lIns="121908" tIns="60954" rIns="121908" bIns="60954" rtlCol="0">
            <a:spAutoFit/>
          </a:bodyPr>
          <a:lstStyle/>
          <a:p>
            <a:r>
              <a:rPr lang="zh-CN" altLang="en-US" sz="1600" dirty="0">
                <a:solidFill>
                  <a:schemeClr val="tx1">
                    <a:lumMod val="50000"/>
                    <a:lumOff val="50000"/>
                  </a:schemeClr>
                </a:solidFill>
                <a:latin typeface="+mn-ea"/>
                <a:cs typeface="+mn-ea"/>
              </a:rPr>
              <a:t>点击添加文字内容，内容简要详尽，</a:t>
            </a:r>
            <a:endParaRPr lang="en-US" altLang="zh-CN" sz="1600" dirty="0">
              <a:solidFill>
                <a:schemeClr val="tx1">
                  <a:lumMod val="50000"/>
                  <a:lumOff val="50000"/>
                </a:schemeClr>
              </a:solidFill>
              <a:latin typeface="+mn-ea"/>
              <a:cs typeface="+mn-ea"/>
            </a:endParaRPr>
          </a:p>
          <a:p>
            <a:r>
              <a:rPr lang="zh-CN" altLang="en-US" sz="1600" dirty="0">
                <a:solidFill>
                  <a:schemeClr val="tx1">
                    <a:lumMod val="50000"/>
                    <a:lumOff val="50000"/>
                  </a:schemeClr>
                </a:solidFill>
                <a:latin typeface="+mn-ea"/>
                <a:cs typeface="+mn-ea"/>
              </a:rPr>
              <a:t>言简意赅叙述内容概要。</a:t>
            </a:r>
          </a:p>
        </p:txBody>
      </p:sp>
      <p:sp>
        <p:nvSpPr>
          <p:cNvPr id="28" name="矩形 27"/>
          <p:cNvSpPr/>
          <p:nvPr/>
        </p:nvSpPr>
        <p:spPr>
          <a:xfrm>
            <a:off x="6480284" y="3052209"/>
            <a:ext cx="560476" cy="19453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D20402"/>
              </a:solidFill>
              <a:cs typeface="+mn-ea"/>
            </a:endParaRPr>
          </a:p>
        </p:txBody>
      </p:sp>
      <p:sp>
        <p:nvSpPr>
          <p:cNvPr id="29" name="矩形 28"/>
          <p:cNvSpPr/>
          <p:nvPr/>
        </p:nvSpPr>
        <p:spPr>
          <a:xfrm>
            <a:off x="7504305" y="2571056"/>
            <a:ext cx="560476" cy="242646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D20402"/>
              </a:solidFill>
              <a:cs typeface="+mn-ea"/>
            </a:endParaRPr>
          </a:p>
        </p:txBody>
      </p:sp>
      <p:sp>
        <p:nvSpPr>
          <p:cNvPr id="30" name="矩形 29"/>
          <p:cNvSpPr/>
          <p:nvPr/>
        </p:nvSpPr>
        <p:spPr>
          <a:xfrm>
            <a:off x="8535752" y="2809344"/>
            <a:ext cx="560476" cy="218817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D20402"/>
              </a:solidFill>
              <a:cs typeface="+mn-ea"/>
            </a:endParaRPr>
          </a:p>
        </p:txBody>
      </p:sp>
      <p:sp>
        <p:nvSpPr>
          <p:cNvPr id="31" name="矩形 30"/>
          <p:cNvSpPr/>
          <p:nvPr/>
        </p:nvSpPr>
        <p:spPr>
          <a:xfrm>
            <a:off x="9593260" y="3224640"/>
            <a:ext cx="560476" cy="177288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D20402"/>
              </a:solidFill>
              <a:cs typeface="+mn-ea"/>
            </a:endParaRPr>
          </a:p>
        </p:txBody>
      </p:sp>
      <p:sp>
        <p:nvSpPr>
          <p:cNvPr id="32" name="矩形 31"/>
          <p:cNvSpPr/>
          <p:nvPr/>
        </p:nvSpPr>
        <p:spPr>
          <a:xfrm>
            <a:off x="6480284" y="3455339"/>
            <a:ext cx="560476" cy="154218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D20402"/>
              </a:solidFill>
              <a:cs typeface="+mn-ea"/>
            </a:endParaRPr>
          </a:p>
        </p:txBody>
      </p:sp>
      <p:sp>
        <p:nvSpPr>
          <p:cNvPr id="33" name="矩形 32"/>
          <p:cNvSpPr/>
          <p:nvPr/>
        </p:nvSpPr>
        <p:spPr>
          <a:xfrm>
            <a:off x="7504305" y="2915971"/>
            <a:ext cx="560476" cy="208155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D20402"/>
              </a:solidFill>
              <a:cs typeface="+mn-ea"/>
            </a:endParaRPr>
          </a:p>
        </p:txBody>
      </p:sp>
      <p:sp>
        <p:nvSpPr>
          <p:cNvPr id="34" name="矩形 33"/>
          <p:cNvSpPr/>
          <p:nvPr/>
        </p:nvSpPr>
        <p:spPr>
          <a:xfrm>
            <a:off x="8535752" y="3213956"/>
            <a:ext cx="560476" cy="178356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D20402"/>
              </a:solidFill>
              <a:cs typeface="+mn-ea"/>
            </a:endParaRPr>
          </a:p>
        </p:txBody>
      </p:sp>
      <p:sp>
        <p:nvSpPr>
          <p:cNvPr id="35" name="矩形 34"/>
          <p:cNvSpPr/>
          <p:nvPr/>
        </p:nvSpPr>
        <p:spPr>
          <a:xfrm>
            <a:off x="9593260" y="3745193"/>
            <a:ext cx="560476" cy="125232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1908" tIns="60954" rIns="121908" bIns="60954" rtlCol="0" anchor="ctr"/>
          <a:lstStyle/>
          <a:p>
            <a:pPr algn="ctr"/>
            <a:endParaRPr lang="zh-CN" altLang="en-US">
              <a:solidFill>
                <a:srgbClr val="D20402"/>
              </a:solidFill>
              <a:cs typeface="+mn-ea"/>
            </a:endParaRPr>
          </a:p>
        </p:txBody>
      </p:sp>
      <p:cxnSp>
        <p:nvCxnSpPr>
          <p:cNvPr id="36" name="直接连接符 35"/>
          <p:cNvCxnSpPr/>
          <p:nvPr/>
        </p:nvCxnSpPr>
        <p:spPr>
          <a:xfrm>
            <a:off x="6159836" y="5078636"/>
            <a:ext cx="4317438" cy="0"/>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6410138" y="2415541"/>
            <a:ext cx="946710" cy="692485"/>
          </a:xfrm>
          <a:prstGeom prst="rect">
            <a:avLst/>
          </a:prstGeom>
          <a:noFill/>
        </p:spPr>
        <p:txBody>
          <a:bodyPr wrap="none" lIns="121908" tIns="60954" rIns="121908" bIns="60954" rtlCol="0">
            <a:spAutoFit/>
          </a:bodyPr>
          <a:lstStyle/>
          <a:p>
            <a:r>
              <a:rPr lang="en-US" altLang="zh-CN" sz="3700" dirty="0">
                <a:solidFill>
                  <a:schemeClr val="tx1">
                    <a:lumMod val="50000"/>
                    <a:lumOff val="50000"/>
                  </a:schemeClr>
                </a:solidFill>
                <a:latin typeface="+mn-ea"/>
                <a:cs typeface="+mn-ea"/>
              </a:rPr>
              <a:t>4%</a:t>
            </a:r>
            <a:endParaRPr lang="zh-CN" altLang="en-US" sz="3700" dirty="0">
              <a:solidFill>
                <a:schemeClr val="tx1">
                  <a:lumMod val="50000"/>
                  <a:lumOff val="50000"/>
                </a:schemeClr>
              </a:solidFill>
              <a:latin typeface="+mn-ea"/>
              <a:cs typeface="+mn-ea"/>
            </a:endParaRPr>
          </a:p>
        </p:txBody>
      </p:sp>
      <p:sp>
        <p:nvSpPr>
          <p:cNvPr id="38" name="TextBox 37"/>
          <p:cNvSpPr txBox="1"/>
          <p:nvPr/>
        </p:nvSpPr>
        <p:spPr>
          <a:xfrm>
            <a:off x="7411277" y="1920421"/>
            <a:ext cx="946710" cy="692485"/>
          </a:xfrm>
          <a:prstGeom prst="rect">
            <a:avLst/>
          </a:prstGeom>
          <a:noFill/>
        </p:spPr>
        <p:txBody>
          <a:bodyPr wrap="none" lIns="121908" tIns="60954" rIns="121908" bIns="60954" rtlCol="0">
            <a:spAutoFit/>
          </a:bodyPr>
          <a:lstStyle/>
          <a:p>
            <a:r>
              <a:rPr lang="en-US" altLang="zh-CN" sz="3700" dirty="0">
                <a:solidFill>
                  <a:schemeClr val="tx1">
                    <a:lumMod val="50000"/>
                    <a:lumOff val="50000"/>
                  </a:schemeClr>
                </a:solidFill>
                <a:latin typeface="+mn-ea"/>
                <a:cs typeface="+mn-ea"/>
              </a:rPr>
              <a:t>3%</a:t>
            </a:r>
            <a:endParaRPr lang="zh-CN" altLang="en-US" sz="3700" dirty="0">
              <a:solidFill>
                <a:schemeClr val="tx1">
                  <a:lumMod val="50000"/>
                  <a:lumOff val="50000"/>
                </a:schemeClr>
              </a:solidFill>
              <a:latin typeface="+mn-ea"/>
              <a:cs typeface="+mn-ea"/>
            </a:endParaRPr>
          </a:p>
        </p:txBody>
      </p:sp>
      <p:sp>
        <p:nvSpPr>
          <p:cNvPr id="51" name="TextBox 50"/>
          <p:cNvSpPr txBox="1"/>
          <p:nvPr/>
        </p:nvSpPr>
        <p:spPr>
          <a:xfrm>
            <a:off x="8451108" y="2168328"/>
            <a:ext cx="946710" cy="692485"/>
          </a:xfrm>
          <a:prstGeom prst="rect">
            <a:avLst/>
          </a:prstGeom>
          <a:noFill/>
        </p:spPr>
        <p:txBody>
          <a:bodyPr wrap="none" lIns="121908" tIns="60954" rIns="121908" bIns="60954" rtlCol="0">
            <a:spAutoFit/>
          </a:bodyPr>
          <a:lstStyle/>
          <a:p>
            <a:r>
              <a:rPr lang="en-US" altLang="zh-CN" sz="3700" dirty="0">
                <a:solidFill>
                  <a:schemeClr val="tx1">
                    <a:lumMod val="50000"/>
                    <a:lumOff val="50000"/>
                  </a:schemeClr>
                </a:solidFill>
                <a:latin typeface="+mn-ea"/>
                <a:cs typeface="+mn-ea"/>
              </a:rPr>
              <a:t>4%</a:t>
            </a:r>
            <a:endParaRPr lang="zh-CN" altLang="en-US" sz="3700" dirty="0">
              <a:solidFill>
                <a:schemeClr val="tx1">
                  <a:lumMod val="50000"/>
                  <a:lumOff val="50000"/>
                </a:schemeClr>
              </a:solidFill>
              <a:latin typeface="+mn-ea"/>
              <a:cs typeface="+mn-ea"/>
            </a:endParaRPr>
          </a:p>
        </p:txBody>
      </p:sp>
      <p:sp>
        <p:nvSpPr>
          <p:cNvPr id="52" name="TextBox 51"/>
          <p:cNvSpPr txBox="1"/>
          <p:nvPr/>
        </p:nvSpPr>
        <p:spPr>
          <a:xfrm>
            <a:off x="9511053" y="2582452"/>
            <a:ext cx="946710" cy="692485"/>
          </a:xfrm>
          <a:prstGeom prst="rect">
            <a:avLst/>
          </a:prstGeom>
          <a:noFill/>
        </p:spPr>
        <p:txBody>
          <a:bodyPr wrap="none" lIns="121908" tIns="60954" rIns="121908" bIns="60954" rtlCol="0">
            <a:spAutoFit/>
          </a:bodyPr>
          <a:lstStyle/>
          <a:p>
            <a:r>
              <a:rPr lang="en-US" altLang="zh-CN" sz="3700" dirty="0">
                <a:solidFill>
                  <a:schemeClr val="tx1">
                    <a:lumMod val="50000"/>
                    <a:lumOff val="50000"/>
                  </a:schemeClr>
                </a:solidFill>
                <a:latin typeface="+mn-ea"/>
                <a:cs typeface="+mn-ea"/>
              </a:rPr>
              <a:t>6%</a:t>
            </a:r>
            <a:endParaRPr lang="zh-CN" altLang="en-US" sz="3700" dirty="0">
              <a:solidFill>
                <a:schemeClr val="tx1">
                  <a:lumMod val="50000"/>
                  <a:lumOff val="50000"/>
                </a:schemeClr>
              </a:solidFill>
              <a:latin typeface="+mn-ea"/>
              <a:cs typeface="+mn-ea"/>
            </a:endParaRPr>
          </a:p>
        </p:txBody>
      </p:sp>
      <p:pic>
        <p:nvPicPr>
          <p:cNvPr id="53" name="Picture 2"/>
          <p:cNvPicPr>
            <a:picLocks noChangeAspect="1" noChangeArrowheads="1"/>
          </p:cNvPicPr>
          <p:nvPr/>
        </p:nvPicPr>
        <p:blipFill>
          <a:blip r:embed="rId3"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9441554" y="5192909"/>
            <a:ext cx="863888" cy="864000"/>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
          <p:cNvPicPr>
            <a:picLocks noChangeAspect="1" noChangeArrowheads="1"/>
          </p:cNvPicPr>
          <p:nvPr/>
        </p:nvPicPr>
        <p:blipFill>
          <a:blip r:embed="rId4"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6357761" y="5188554"/>
            <a:ext cx="829643" cy="82975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p:cNvPicPr>
            <a:picLocks noChangeAspect="1" noChangeArrowheads="1"/>
          </p:cNvPicPr>
          <p:nvPr/>
        </p:nvPicPr>
        <p:blipFill>
          <a:blip r:embed="rId5"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7385693" y="5185695"/>
            <a:ext cx="829643" cy="82975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7"/>
          <p:cNvPicPr>
            <a:picLocks noChangeAspect="1" noChangeArrowheads="1"/>
          </p:cNvPicPr>
          <p:nvPr/>
        </p:nvPicPr>
        <p:blipFill>
          <a:blip r:embed="rId6"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bwMode="auto">
          <a:xfrm>
            <a:off x="8413624" y="5193103"/>
            <a:ext cx="829643" cy="829751"/>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p:cNvSpPr txBox="1"/>
          <p:nvPr/>
        </p:nvSpPr>
        <p:spPr>
          <a:xfrm>
            <a:off x="12808217" y="8272252"/>
            <a:ext cx="2147358" cy="707874"/>
          </a:xfrm>
          <a:prstGeom prst="rect">
            <a:avLst/>
          </a:prstGeom>
          <a:noFill/>
        </p:spPr>
        <p:txBody>
          <a:bodyPr wrap="none" lIns="121908" tIns="60954" rIns="121908" bIns="60954" rtlCol="0">
            <a:spAutoFit/>
          </a:bodyPr>
          <a:lstStyle/>
          <a:p>
            <a:r>
              <a:rPr lang="en-US" altLang="zh-CN" sz="1900" dirty="0">
                <a:solidFill>
                  <a:schemeClr val="bg1"/>
                </a:solidFill>
                <a:latin typeface="+mn-ea"/>
                <a:cs typeface="+mn-ea"/>
              </a:rPr>
              <a:t>0.5 </a:t>
            </a:r>
            <a:r>
              <a:rPr lang="zh-CN" altLang="en-US" sz="1900" dirty="0">
                <a:solidFill>
                  <a:schemeClr val="bg1"/>
                </a:solidFill>
                <a:latin typeface="+mn-ea"/>
                <a:cs typeface="+mn-ea"/>
              </a:rPr>
              <a:t>秒延迟符，无</a:t>
            </a:r>
            <a:endParaRPr lang="en-US" altLang="zh-CN" sz="1900" dirty="0">
              <a:solidFill>
                <a:schemeClr val="bg1"/>
              </a:solidFill>
              <a:latin typeface="+mn-ea"/>
              <a:cs typeface="+mn-ea"/>
            </a:endParaRPr>
          </a:p>
          <a:p>
            <a:r>
              <a:rPr lang="zh-CN" altLang="en-US" sz="1900" dirty="0">
                <a:solidFill>
                  <a:schemeClr val="bg1"/>
                </a:solidFill>
                <a:latin typeface="+mn-ea"/>
                <a:cs typeface="+mn-ea"/>
              </a:rPr>
              <a:t>意义，可删除</a:t>
            </a:r>
            <a:r>
              <a:rPr lang="en-US" altLang="zh-CN" sz="1900" dirty="0">
                <a:solidFill>
                  <a:schemeClr val="bg1"/>
                </a:solidFill>
                <a:latin typeface="+mn-ea"/>
                <a:cs typeface="+mn-ea"/>
              </a:rPr>
              <a:t>.</a:t>
            </a:r>
            <a:endParaRPr lang="zh-CN" altLang="en-US" sz="1900" dirty="0">
              <a:solidFill>
                <a:schemeClr val="bg1"/>
              </a:solidFill>
              <a:latin typeface="+mn-ea"/>
              <a:cs typeface="+mn-ea"/>
            </a:endParaRPr>
          </a:p>
        </p:txBody>
      </p:sp>
      <p:sp>
        <p:nvSpPr>
          <p:cNvPr id="2" name="标题 1"/>
          <p:cNvSpPr>
            <a:spLocks noGrp="1"/>
          </p:cNvSpPr>
          <p:nvPr>
            <p:ph type="title"/>
          </p:nvPr>
        </p:nvSpPr>
        <p:spPr/>
        <p:txBody>
          <a:bodyPr/>
          <a:lstStyle/>
          <a:p>
            <a:r>
              <a:rPr lang="zh-CN" altLang="en-US" dirty="0">
                <a:cs typeface="+mn-ea"/>
              </a:rPr>
              <a:t>单击此处添加标题</a:t>
            </a:r>
            <a:endParaRPr lang="zh-CN" altLang="en-US" dirty="0">
              <a:ea typeface="+mn-ea"/>
              <a:cs typeface="+mn-ea"/>
            </a:endParaRPr>
          </a:p>
        </p:txBody>
      </p:sp>
    </p:spTree>
    <p:extLst>
      <p:ext uri="{BB962C8B-B14F-4D97-AF65-F5344CB8AC3E}">
        <p14:creationId xmlns:p14="http://schemas.microsoft.com/office/powerpoint/2010/main" val="1100537742"/>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anim calcmode="lin" valueType="num">
                                      <p:cBhvr>
                                        <p:cTn id="8" dur="500" fill="hold"/>
                                        <p:tgtEl>
                                          <p:spTgt spid="24"/>
                                        </p:tgtEl>
                                        <p:attrNameLst>
                                          <p:attrName>ppt_x</p:attrName>
                                        </p:attrNameLst>
                                      </p:cBhvr>
                                      <p:tavLst>
                                        <p:tav tm="0">
                                          <p:val>
                                            <p:strVal val="#ppt_x"/>
                                          </p:val>
                                        </p:tav>
                                        <p:tav tm="100000">
                                          <p:val>
                                            <p:strVal val="#ppt_x"/>
                                          </p:val>
                                        </p:tav>
                                      </p:tavLst>
                                    </p:anim>
                                    <p:anim calcmode="lin" valueType="num">
                                      <p:cBhvr>
                                        <p:cTn id="9" dur="500" fill="hold"/>
                                        <p:tgtEl>
                                          <p:spTgt spid="2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anim calcmode="lin" valueType="num">
                                      <p:cBhvr>
                                        <p:cTn id="13" dur="500" fill="hold"/>
                                        <p:tgtEl>
                                          <p:spTgt spid="25"/>
                                        </p:tgtEl>
                                        <p:attrNameLst>
                                          <p:attrName>ppt_x</p:attrName>
                                        </p:attrNameLst>
                                      </p:cBhvr>
                                      <p:tavLst>
                                        <p:tav tm="0">
                                          <p:val>
                                            <p:strVal val="#ppt_x"/>
                                          </p:val>
                                        </p:tav>
                                        <p:tav tm="100000">
                                          <p:val>
                                            <p:strVal val="#ppt_x"/>
                                          </p:val>
                                        </p:tav>
                                      </p:tavLst>
                                    </p:anim>
                                    <p:anim calcmode="lin" valueType="num">
                                      <p:cBhvr>
                                        <p:cTn id="14" dur="5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anim calcmode="lin" valueType="num">
                                      <p:cBhvr>
                                        <p:cTn id="18" dur="500" fill="hold"/>
                                        <p:tgtEl>
                                          <p:spTgt spid="26"/>
                                        </p:tgtEl>
                                        <p:attrNameLst>
                                          <p:attrName>ppt_x</p:attrName>
                                        </p:attrNameLst>
                                      </p:cBhvr>
                                      <p:tavLst>
                                        <p:tav tm="0">
                                          <p:val>
                                            <p:strVal val="#ppt_x"/>
                                          </p:val>
                                        </p:tav>
                                        <p:tav tm="100000">
                                          <p:val>
                                            <p:strVal val="#ppt_x"/>
                                          </p:val>
                                        </p:tav>
                                      </p:tavLst>
                                    </p:anim>
                                    <p:anim calcmode="lin" valueType="num">
                                      <p:cBhvr>
                                        <p:cTn id="19" dur="500" fill="hold"/>
                                        <p:tgtEl>
                                          <p:spTgt spid="2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fade">
                                      <p:cBhvr>
                                        <p:cTn id="22" dur="500"/>
                                        <p:tgtEl>
                                          <p:spTgt spid="27"/>
                                        </p:tgtEl>
                                      </p:cBhvr>
                                    </p:animEffect>
                                    <p:anim calcmode="lin" valueType="num">
                                      <p:cBhvr>
                                        <p:cTn id="23" dur="500" fill="hold"/>
                                        <p:tgtEl>
                                          <p:spTgt spid="27"/>
                                        </p:tgtEl>
                                        <p:attrNameLst>
                                          <p:attrName>ppt_x</p:attrName>
                                        </p:attrNameLst>
                                      </p:cBhvr>
                                      <p:tavLst>
                                        <p:tav tm="0">
                                          <p:val>
                                            <p:strVal val="#ppt_x"/>
                                          </p:val>
                                        </p:tav>
                                        <p:tav tm="100000">
                                          <p:val>
                                            <p:strVal val="#ppt_x"/>
                                          </p:val>
                                        </p:tav>
                                      </p:tavLst>
                                    </p:anim>
                                    <p:anim calcmode="lin" valueType="num">
                                      <p:cBhvr>
                                        <p:cTn id="24" dur="500" fill="hold"/>
                                        <p:tgtEl>
                                          <p:spTgt spid="27"/>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21" presetClass="entr" presetSubtype="1" fill="hold" nodeType="after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heel(1)">
                                      <p:cBhvr>
                                        <p:cTn id="28" dur="500"/>
                                        <p:tgtEl>
                                          <p:spTgt spid="53"/>
                                        </p:tgtEl>
                                      </p:cBhvr>
                                    </p:animEffect>
                                  </p:childTnLst>
                                </p:cTn>
                              </p:par>
                              <p:par>
                                <p:cTn id="29" presetID="21" presetClass="entr" presetSubtype="1" fill="hold" nodeType="with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heel(1)">
                                      <p:cBhvr>
                                        <p:cTn id="31" dur="500"/>
                                        <p:tgtEl>
                                          <p:spTgt spid="54"/>
                                        </p:tgtEl>
                                      </p:cBhvr>
                                    </p:animEffect>
                                  </p:childTnLst>
                                </p:cTn>
                              </p:par>
                              <p:par>
                                <p:cTn id="32" presetID="21" presetClass="entr" presetSubtype="1" fill="hold" nodeType="with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heel(1)">
                                      <p:cBhvr>
                                        <p:cTn id="34" dur="500"/>
                                        <p:tgtEl>
                                          <p:spTgt spid="55"/>
                                        </p:tgtEl>
                                      </p:cBhvr>
                                    </p:animEffect>
                                  </p:childTnLst>
                                </p:cTn>
                              </p:par>
                              <p:par>
                                <p:cTn id="35" presetID="21" presetClass="entr" presetSubtype="1" fill="hold" nodeType="with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wheel(1)">
                                      <p:cBhvr>
                                        <p:cTn id="37" dur="500"/>
                                        <p:tgtEl>
                                          <p:spTgt spid="58"/>
                                        </p:tgtEl>
                                      </p:cBhvr>
                                    </p:animEffect>
                                  </p:childTnLst>
                                </p:cTn>
                              </p:par>
                            </p:childTnLst>
                          </p:cTn>
                        </p:par>
                        <p:par>
                          <p:cTn id="38" fill="hold">
                            <p:stCondLst>
                              <p:cond delay="1000"/>
                            </p:stCondLst>
                            <p:childTnLst>
                              <p:par>
                                <p:cTn id="39" presetID="22" presetClass="entr" presetSubtype="8" fill="hold" nodeType="after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childTnLst>
                          </p:cTn>
                        </p:par>
                        <p:par>
                          <p:cTn id="42" fill="hold">
                            <p:stCondLst>
                              <p:cond delay="1500"/>
                            </p:stCondLst>
                            <p:childTnLst>
                              <p:par>
                                <p:cTn id="43" presetID="22" presetClass="entr" presetSubtype="4" fill="hold" grpId="0" nodeType="after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wipe(down)">
                                      <p:cBhvr>
                                        <p:cTn id="45" dur="500"/>
                                        <p:tgtEl>
                                          <p:spTgt spid="32"/>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33"/>
                                        </p:tgtEl>
                                        <p:attrNameLst>
                                          <p:attrName>style.visibility</p:attrName>
                                        </p:attrNameLst>
                                      </p:cBhvr>
                                      <p:to>
                                        <p:strVal val="visible"/>
                                      </p:to>
                                    </p:set>
                                    <p:animEffect transition="in" filter="wipe(down)">
                                      <p:cBhvr>
                                        <p:cTn id="48" dur="500"/>
                                        <p:tgtEl>
                                          <p:spTgt spid="33"/>
                                        </p:tgtEl>
                                      </p:cBhvr>
                                    </p:animEffect>
                                  </p:childTnLst>
                                </p:cTn>
                              </p:par>
                              <p:par>
                                <p:cTn id="49" presetID="22" presetClass="entr" presetSubtype="4"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wipe(down)">
                                      <p:cBhvr>
                                        <p:cTn id="51" dur="500"/>
                                        <p:tgtEl>
                                          <p:spTgt spid="34"/>
                                        </p:tgtEl>
                                      </p:cBhvr>
                                    </p:animEffect>
                                  </p:childTnLst>
                                </p:cTn>
                              </p:par>
                              <p:par>
                                <p:cTn id="52" presetID="22" presetClass="entr" presetSubtype="4"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down)">
                                      <p:cBhvr>
                                        <p:cTn id="54" dur="500"/>
                                        <p:tgtEl>
                                          <p:spTgt spid="35"/>
                                        </p:tgtEl>
                                      </p:cBhvr>
                                    </p:animEffect>
                                  </p:childTnLst>
                                </p:cTn>
                              </p:par>
                            </p:childTnLst>
                          </p:cTn>
                        </p:par>
                        <p:par>
                          <p:cTn id="55" fill="hold">
                            <p:stCondLst>
                              <p:cond delay="2000"/>
                            </p:stCondLst>
                            <p:childTnLst>
                              <p:par>
                                <p:cTn id="56" presetID="22" presetClass="entr" presetSubtype="4" fill="hold" grpId="0" nodeType="after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down)">
                                      <p:cBhvr>
                                        <p:cTn id="58" dur="500"/>
                                        <p:tgtEl>
                                          <p:spTgt spid="28"/>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wipe(down)">
                                      <p:cBhvr>
                                        <p:cTn id="61" dur="500"/>
                                        <p:tgtEl>
                                          <p:spTgt spid="29"/>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ipe(down)">
                                      <p:cBhvr>
                                        <p:cTn id="64" dur="500"/>
                                        <p:tgtEl>
                                          <p:spTgt spid="30"/>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wipe(down)">
                                      <p:cBhvr>
                                        <p:cTn id="67" dur="500"/>
                                        <p:tgtEl>
                                          <p:spTgt spid="31"/>
                                        </p:tgtEl>
                                      </p:cBhvr>
                                    </p:animEffect>
                                  </p:childTnLst>
                                </p:cTn>
                              </p:par>
                            </p:childTnLst>
                          </p:cTn>
                        </p:par>
                        <p:par>
                          <p:cTn id="68" fill="hold">
                            <p:stCondLst>
                              <p:cond delay="2500"/>
                            </p:stCondLst>
                            <p:childTnLst>
                              <p:par>
                                <p:cTn id="69" presetID="22" presetClass="entr" presetSubtype="4" fill="hold" grpId="0" nodeType="afterEffect">
                                  <p:stCondLst>
                                    <p:cond delay="0"/>
                                  </p:stCondLst>
                                  <p:childTnLst>
                                    <p:set>
                                      <p:cBhvr>
                                        <p:cTn id="70" dur="1" fill="hold">
                                          <p:stCondLst>
                                            <p:cond delay="0"/>
                                          </p:stCondLst>
                                        </p:cTn>
                                        <p:tgtEl>
                                          <p:spTgt spid="37"/>
                                        </p:tgtEl>
                                        <p:attrNameLst>
                                          <p:attrName>style.visibility</p:attrName>
                                        </p:attrNameLst>
                                      </p:cBhvr>
                                      <p:to>
                                        <p:strVal val="visible"/>
                                      </p:to>
                                    </p:set>
                                    <p:animEffect transition="in" filter="wipe(down)">
                                      <p:cBhvr>
                                        <p:cTn id="71" dur="500"/>
                                        <p:tgtEl>
                                          <p:spTgt spid="3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38"/>
                                        </p:tgtEl>
                                        <p:attrNameLst>
                                          <p:attrName>style.visibility</p:attrName>
                                        </p:attrNameLst>
                                      </p:cBhvr>
                                      <p:to>
                                        <p:strVal val="visible"/>
                                      </p:to>
                                    </p:set>
                                    <p:animEffect transition="in" filter="wipe(down)">
                                      <p:cBhvr>
                                        <p:cTn id="74" dur="500"/>
                                        <p:tgtEl>
                                          <p:spTgt spid="38"/>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wipe(down)">
                                      <p:cBhvr>
                                        <p:cTn id="77" dur="500"/>
                                        <p:tgtEl>
                                          <p:spTgt spid="51"/>
                                        </p:tgtEl>
                                      </p:cBhvr>
                                    </p:animEffect>
                                  </p:childTnLst>
                                </p:cTn>
                              </p:par>
                              <p:par>
                                <p:cTn id="78" presetID="22" presetClass="entr" presetSubtype="4" fill="hold" grpId="0" nodeType="withEffect">
                                  <p:stCondLst>
                                    <p:cond delay="0"/>
                                  </p:stCondLst>
                                  <p:childTnLst>
                                    <p:set>
                                      <p:cBhvr>
                                        <p:cTn id="79" dur="1" fill="hold">
                                          <p:stCondLst>
                                            <p:cond delay="0"/>
                                          </p:stCondLst>
                                        </p:cTn>
                                        <p:tgtEl>
                                          <p:spTgt spid="52"/>
                                        </p:tgtEl>
                                        <p:attrNameLst>
                                          <p:attrName>style.visibility</p:attrName>
                                        </p:attrNameLst>
                                      </p:cBhvr>
                                      <p:to>
                                        <p:strVal val="visible"/>
                                      </p:to>
                                    </p:set>
                                    <p:animEffect transition="in" filter="wipe(down)">
                                      <p:cBhvr>
                                        <p:cTn id="80" dur="500"/>
                                        <p:tgtEl>
                                          <p:spTgt spid="52"/>
                                        </p:tgtEl>
                                      </p:cBhvr>
                                    </p:animEffect>
                                  </p:childTnLst>
                                </p:cTn>
                              </p:par>
                            </p:childTnLst>
                          </p:cTn>
                        </p:par>
                        <p:par>
                          <p:cTn id="81" fill="hold">
                            <p:stCondLst>
                              <p:cond delay="3000"/>
                            </p:stCondLst>
                            <p:childTnLst>
                              <p:par>
                                <p:cTn id="82" presetID="10" presetClass="entr" presetSubtype="0" fill="hold" grpId="0" nodeType="afterEffect">
                                  <p:stCondLst>
                                    <p:cond delay="0"/>
                                  </p:stCondLst>
                                  <p:childTnLst>
                                    <p:set>
                                      <p:cBhvr>
                                        <p:cTn id="83" dur="1" fill="hold">
                                          <p:stCondLst>
                                            <p:cond delay="0"/>
                                          </p:stCondLst>
                                        </p:cTn>
                                        <p:tgtEl>
                                          <p:spTgt spid="59"/>
                                        </p:tgtEl>
                                        <p:attrNameLst>
                                          <p:attrName>style.visibility</p:attrName>
                                        </p:attrNameLst>
                                      </p:cBhvr>
                                      <p:to>
                                        <p:strVal val="visible"/>
                                      </p:to>
                                    </p:set>
                                    <p:animEffect transition="in" filter="fade">
                                      <p:cBhvr>
                                        <p:cTn id="8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P spid="27" grpId="0"/>
      <p:bldP spid="28" grpId="0" animBg="1"/>
      <p:bldP spid="29" grpId="0" animBg="1"/>
      <p:bldP spid="30" grpId="0" animBg="1"/>
      <p:bldP spid="31" grpId="0" animBg="1"/>
      <p:bldP spid="32" grpId="0" animBg="1"/>
      <p:bldP spid="33" grpId="0" animBg="1"/>
      <p:bldP spid="34" grpId="0" animBg="1"/>
      <p:bldP spid="35" grpId="0" animBg="1"/>
      <p:bldP spid="37" grpId="0"/>
      <p:bldP spid="38" grpId="0"/>
      <p:bldP spid="51" grpId="0"/>
      <p:bldP spid="52" grpId="0"/>
      <p:bldP spid="5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9616618" y="2946833"/>
            <a:ext cx="1066661" cy="1589881"/>
            <a:chOff x="9617075" y="3156744"/>
            <a:chExt cx="1066800" cy="1589881"/>
          </a:xfrm>
          <a:solidFill>
            <a:schemeClr val="accent4"/>
          </a:solidFill>
        </p:grpSpPr>
        <p:sp>
          <p:nvSpPr>
            <p:cNvPr id="8" name="圆角矩形 7"/>
            <p:cNvSpPr/>
            <p:nvPr/>
          </p:nvSpPr>
          <p:spPr>
            <a:xfrm rot="18900000">
              <a:off x="9617075" y="3679825"/>
              <a:ext cx="1066800" cy="1066800"/>
            </a:xfrm>
            <a:prstGeom prst="roundRect">
              <a:avLst>
                <a:gd name="adj" fmla="val 26191"/>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gencyFB-Regular" pitchFamily="50" charset="0"/>
                <a:ea typeface="方正正纤黑简体" panose="02000000000000000000" pitchFamily="2" charset="-122"/>
              </a:endParaRPr>
            </a:p>
          </p:txBody>
        </p:sp>
        <p:sp>
          <p:nvSpPr>
            <p:cNvPr id="20" name="任意多边形 19"/>
            <p:cNvSpPr/>
            <p:nvPr/>
          </p:nvSpPr>
          <p:spPr>
            <a:xfrm rot="2700000" flipH="1">
              <a:off x="9628188" y="3155950"/>
              <a:ext cx="1054100" cy="1055688"/>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任意多边形 24"/>
            <p:cNvSpPr/>
            <p:nvPr/>
          </p:nvSpPr>
          <p:spPr>
            <a:xfrm rot="2700000" flipH="1">
              <a:off x="9628188" y="3422650"/>
              <a:ext cx="1054100" cy="1054100"/>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27" name="组合 26"/>
            <p:cNvGrpSpPr/>
            <p:nvPr/>
          </p:nvGrpSpPr>
          <p:grpSpPr>
            <a:xfrm>
              <a:off x="9939834" y="3983125"/>
              <a:ext cx="441640" cy="439160"/>
              <a:chOff x="8467514" y="2697269"/>
              <a:chExt cx="282575" cy="280988"/>
            </a:xfrm>
            <a:grpFill/>
          </p:grpSpPr>
          <p:sp>
            <p:nvSpPr>
              <p:cNvPr id="28" name="Rectangle 52"/>
              <p:cNvSpPr>
                <a:spLocks noChangeArrowheads="1"/>
              </p:cNvSpPr>
              <p:nvPr/>
            </p:nvSpPr>
            <p:spPr bwMode="auto">
              <a:xfrm>
                <a:off x="8467514" y="2925869"/>
                <a:ext cx="77788" cy="14288"/>
              </a:xfrm>
              <a:prstGeom prst="rect">
                <a:avLst/>
              </a:prstGeom>
              <a:grpFill/>
              <a:ln w="9525">
                <a:noFill/>
                <a:miter lim="800000"/>
                <a:headEnd/>
                <a:tailEnd/>
              </a:ln>
              <a:extLst/>
            </p:spPr>
            <p:txBody>
              <a:bodyPr/>
              <a:lstStyle/>
              <a:p>
                <a:pPr>
                  <a:defRPr/>
                </a:pPr>
                <a:endParaRPr lang="zh-CN" altLang="en-US">
                  <a:latin typeface="AgencyFB-Regular" pitchFamily="50" charset="0"/>
                  <a:ea typeface="方正正纤黑简体" panose="02000000000000000000" pitchFamily="2" charset="-122"/>
                </a:endParaRPr>
              </a:p>
            </p:txBody>
          </p:sp>
          <p:sp>
            <p:nvSpPr>
              <p:cNvPr id="29" name="Freeform 53"/>
              <p:cNvSpPr>
                <a:spLocks/>
              </p:cNvSpPr>
              <p:nvPr/>
            </p:nvSpPr>
            <p:spPr bwMode="auto">
              <a:xfrm>
                <a:off x="8467514" y="2948094"/>
                <a:ext cx="77788" cy="28575"/>
              </a:xfrm>
              <a:custGeom>
                <a:avLst/>
                <a:gdLst>
                  <a:gd name="T0" fmla="*/ 0 w 79"/>
                  <a:gd name="T1" fmla="*/ 13 h 29"/>
                  <a:gd name="T2" fmla="*/ 16 w 79"/>
                  <a:gd name="T3" fmla="*/ 29 h 29"/>
                  <a:gd name="T4" fmla="*/ 63 w 79"/>
                  <a:gd name="T5" fmla="*/ 29 h 29"/>
                  <a:gd name="T6" fmla="*/ 79 w 79"/>
                  <a:gd name="T7" fmla="*/ 13 h 29"/>
                  <a:gd name="T8" fmla="*/ 79 w 79"/>
                  <a:gd name="T9" fmla="*/ 0 h 29"/>
                  <a:gd name="T10" fmla="*/ 0 w 79"/>
                  <a:gd name="T11" fmla="*/ 0 h 29"/>
                  <a:gd name="T12" fmla="*/ 0 w 79"/>
                  <a:gd name="T13" fmla="*/ 13 h 29"/>
                </a:gdLst>
                <a:ahLst/>
                <a:cxnLst>
                  <a:cxn ang="0">
                    <a:pos x="T0" y="T1"/>
                  </a:cxn>
                  <a:cxn ang="0">
                    <a:pos x="T2" y="T3"/>
                  </a:cxn>
                  <a:cxn ang="0">
                    <a:pos x="T4" y="T5"/>
                  </a:cxn>
                  <a:cxn ang="0">
                    <a:pos x="T6" y="T7"/>
                  </a:cxn>
                  <a:cxn ang="0">
                    <a:pos x="T8" y="T9"/>
                  </a:cxn>
                  <a:cxn ang="0">
                    <a:pos x="T10" y="T11"/>
                  </a:cxn>
                  <a:cxn ang="0">
                    <a:pos x="T12" y="T13"/>
                  </a:cxn>
                </a:cxnLst>
                <a:rect l="0" t="0" r="r" b="b"/>
                <a:pathLst>
                  <a:path w="79" h="29">
                    <a:moveTo>
                      <a:pt x="0" y="13"/>
                    </a:moveTo>
                    <a:cubicBezTo>
                      <a:pt x="0" y="29"/>
                      <a:pt x="1" y="29"/>
                      <a:pt x="16" y="29"/>
                    </a:cubicBezTo>
                    <a:cubicBezTo>
                      <a:pt x="63" y="29"/>
                      <a:pt x="63" y="29"/>
                      <a:pt x="63" y="29"/>
                    </a:cubicBezTo>
                    <a:cubicBezTo>
                      <a:pt x="78" y="29"/>
                      <a:pt x="79" y="29"/>
                      <a:pt x="79" y="13"/>
                    </a:cubicBezTo>
                    <a:cubicBezTo>
                      <a:pt x="79" y="0"/>
                      <a:pt x="79" y="0"/>
                      <a:pt x="79" y="0"/>
                    </a:cubicBezTo>
                    <a:cubicBezTo>
                      <a:pt x="0" y="0"/>
                      <a:pt x="0" y="0"/>
                      <a:pt x="0" y="0"/>
                    </a:cubicBezTo>
                    <a:lnTo>
                      <a:pt x="0" y="13"/>
                    </a:lnTo>
                    <a:close/>
                  </a:path>
                </a:pathLst>
              </a:custGeom>
              <a:grpFill/>
              <a:ln w="9525">
                <a:noFill/>
                <a:round/>
                <a:headEnd/>
                <a:tailEnd/>
              </a:ln>
              <a:extLst/>
            </p:spPr>
            <p:txBody>
              <a:bodyPr/>
              <a:lstStyle/>
              <a:p>
                <a:pPr>
                  <a:defRPr/>
                </a:pPr>
                <a:endParaRPr lang="zh-CN" altLang="en-US">
                  <a:latin typeface="Calibri" pitchFamily="34" charset="0"/>
                </a:endParaRPr>
              </a:p>
            </p:txBody>
          </p:sp>
          <p:sp>
            <p:nvSpPr>
              <p:cNvPr id="30" name="Rectangle 54"/>
              <p:cNvSpPr>
                <a:spLocks noChangeArrowheads="1"/>
              </p:cNvSpPr>
              <p:nvPr/>
            </p:nvSpPr>
            <p:spPr bwMode="auto">
              <a:xfrm>
                <a:off x="8467514" y="2806807"/>
                <a:ext cx="77788" cy="112713"/>
              </a:xfrm>
              <a:prstGeom prst="rect">
                <a:avLst/>
              </a:prstGeom>
              <a:grpFill/>
              <a:ln w="9525">
                <a:noFill/>
                <a:miter lim="800000"/>
                <a:headEnd/>
                <a:tailEnd/>
              </a:ln>
              <a:extLst/>
            </p:spPr>
            <p:txBody>
              <a:bodyPr/>
              <a:lstStyle/>
              <a:p>
                <a:pPr>
                  <a:defRPr/>
                </a:pPr>
                <a:endParaRPr lang="zh-CN" altLang="en-US">
                  <a:latin typeface="AgencyFB-Regular" pitchFamily="50" charset="0"/>
                  <a:ea typeface="方正正纤黑简体" panose="02000000000000000000" pitchFamily="2" charset="-122"/>
                </a:endParaRPr>
              </a:p>
            </p:txBody>
          </p:sp>
          <p:sp>
            <p:nvSpPr>
              <p:cNvPr id="31" name="Freeform 55"/>
              <p:cNvSpPr>
                <a:spLocks/>
              </p:cNvSpPr>
              <p:nvPr/>
            </p:nvSpPr>
            <p:spPr bwMode="auto">
              <a:xfrm>
                <a:off x="8467514" y="2756007"/>
                <a:ext cx="77788" cy="34925"/>
              </a:xfrm>
              <a:custGeom>
                <a:avLst/>
                <a:gdLst>
                  <a:gd name="T0" fmla="*/ 79 w 79"/>
                  <a:gd name="T1" fmla="*/ 16 h 37"/>
                  <a:gd name="T2" fmla="*/ 63 w 79"/>
                  <a:gd name="T3" fmla="*/ 0 h 37"/>
                  <a:gd name="T4" fmla="*/ 16 w 79"/>
                  <a:gd name="T5" fmla="*/ 0 h 37"/>
                  <a:gd name="T6" fmla="*/ 0 w 79"/>
                  <a:gd name="T7" fmla="*/ 16 h 37"/>
                  <a:gd name="T8" fmla="*/ 0 w 79"/>
                  <a:gd name="T9" fmla="*/ 37 h 37"/>
                  <a:gd name="T10" fmla="*/ 79 w 79"/>
                  <a:gd name="T11" fmla="*/ 37 h 37"/>
                  <a:gd name="T12" fmla="*/ 79 w 79"/>
                  <a:gd name="T13" fmla="*/ 16 h 37"/>
                </a:gdLst>
                <a:ahLst/>
                <a:cxnLst>
                  <a:cxn ang="0">
                    <a:pos x="T0" y="T1"/>
                  </a:cxn>
                  <a:cxn ang="0">
                    <a:pos x="T2" y="T3"/>
                  </a:cxn>
                  <a:cxn ang="0">
                    <a:pos x="T4" y="T5"/>
                  </a:cxn>
                  <a:cxn ang="0">
                    <a:pos x="T6" y="T7"/>
                  </a:cxn>
                  <a:cxn ang="0">
                    <a:pos x="T8" y="T9"/>
                  </a:cxn>
                  <a:cxn ang="0">
                    <a:pos x="T10" y="T11"/>
                  </a:cxn>
                  <a:cxn ang="0">
                    <a:pos x="T12" y="T13"/>
                  </a:cxn>
                </a:cxnLst>
                <a:rect l="0" t="0" r="r" b="b"/>
                <a:pathLst>
                  <a:path w="79" h="37">
                    <a:moveTo>
                      <a:pt x="79" y="16"/>
                    </a:moveTo>
                    <a:cubicBezTo>
                      <a:pt x="79" y="1"/>
                      <a:pt x="78" y="0"/>
                      <a:pt x="63" y="0"/>
                    </a:cubicBezTo>
                    <a:cubicBezTo>
                      <a:pt x="16" y="0"/>
                      <a:pt x="16" y="0"/>
                      <a:pt x="16" y="0"/>
                    </a:cubicBezTo>
                    <a:cubicBezTo>
                      <a:pt x="1" y="0"/>
                      <a:pt x="0" y="1"/>
                      <a:pt x="0" y="16"/>
                    </a:cubicBezTo>
                    <a:cubicBezTo>
                      <a:pt x="0" y="37"/>
                      <a:pt x="0" y="37"/>
                      <a:pt x="0" y="37"/>
                    </a:cubicBezTo>
                    <a:cubicBezTo>
                      <a:pt x="79" y="37"/>
                      <a:pt x="79" y="37"/>
                      <a:pt x="79" y="37"/>
                    </a:cubicBezTo>
                    <a:lnTo>
                      <a:pt x="79" y="16"/>
                    </a:lnTo>
                    <a:close/>
                  </a:path>
                </a:pathLst>
              </a:custGeom>
              <a:grpFill/>
              <a:ln w="9525">
                <a:noFill/>
                <a:round/>
                <a:headEnd/>
                <a:tailEnd/>
              </a:ln>
              <a:extLst/>
            </p:spPr>
            <p:txBody>
              <a:bodyPr/>
              <a:lstStyle/>
              <a:p>
                <a:pPr>
                  <a:defRPr/>
                </a:pPr>
                <a:endParaRPr lang="zh-CN" altLang="en-US">
                  <a:latin typeface="Calibri" pitchFamily="34" charset="0"/>
                </a:endParaRPr>
              </a:p>
            </p:txBody>
          </p:sp>
          <p:sp>
            <p:nvSpPr>
              <p:cNvPr id="32" name="Freeform 56"/>
              <p:cNvSpPr>
                <a:spLocks/>
              </p:cNvSpPr>
              <p:nvPr/>
            </p:nvSpPr>
            <p:spPr bwMode="auto">
              <a:xfrm>
                <a:off x="8567527" y="2697269"/>
                <a:ext cx="57150" cy="28575"/>
              </a:xfrm>
              <a:custGeom>
                <a:avLst/>
                <a:gdLst>
                  <a:gd name="T0" fmla="*/ 59 w 59"/>
                  <a:gd name="T1" fmla="*/ 16 h 29"/>
                  <a:gd name="T2" fmla="*/ 38 w 59"/>
                  <a:gd name="T3" fmla="*/ 0 h 29"/>
                  <a:gd name="T4" fmla="*/ 20 w 59"/>
                  <a:gd name="T5" fmla="*/ 0 h 29"/>
                  <a:gd name="T6" fmla="*/ 0 w 59"/>
                  <a:gd name="T7" fmla="*/ 16 h 29"/>
                  <a:gd name="T8" fmla="*/ 0 w 59"/>
                  <a:gd name="T9" fmla="*/ 29 h 29"/>
                  <a:gd name="T10" fmla="*/ 59 w 59"/>
                  <a:gd name="T11" fmla="*/ 29 h 29"/>
                  <a:gd name="T12" fmla="*/ 59 w 59"/>
                  <a:gd name="T13" fmla="*/ 16 h 29"/>
                </a:gdLst>
                <a:ahLst/>
                <a:cxnLst>
                  <a:cxn ang="0">
                    <a:pos x="T0" y="T1"/>
                  </a:cxn>
                  <a:cxn ang="0">
                    <a:pos x="T2" y="T3"/>
                  </a:cxn>
                  <a:cxn ang="0">
                    <a:pos x="T4" y="T5"/>
                  </a:cxn>
                  <a:cxn ang="0">
                    <a:pos x="T6" y="T7"/>
                  </a:cxn>
                  <a:cxn ang="0">
                    <a:pos x="T8" y="T9"/>
                  </a:cxn>
                  <a:cxn ang="0">
                    <a:pos x="T10" y="T11"/>
                  </a:cxn>
                  <a:cxn ang="0">
                    <a:pos x="T12" y="T13"/>
                  </a:cxn>
                </a:cxnLst>
                <a:rect l="0" t="0" r="r" b="b"/>
                <a:pathLst>
                  <a:path w="59" h="29">
                    <a:moveTo>
                      <a:pt x="59" y="16"/>
                    </a:moveTo>
                    <a:cubicBezTo>
                      <a:pt x="59" y="1"/>
                      <a:pt x="54" y="0"/>
                      <a:pt x="38" y="0"/>
                    </a:cubicBezTo>
                    <a:cubicBezTo>
                      <a:pt x="20" y="0"/>
                      <a:pt x="20" y="0"/>
                      <a:pt x="20" y="0"/>
                    </a:cubicBezTo>
                    <a:cubicBezTo>
                      <a:pt x="5" y="0"/>
                      <a:pt x="0" y="1"/>
                      <a:pt x="0" y="16"/>
                    </a:cubicBezTo>
                    <a:cubicBezTo>
                      <a:pt x="0" y="29"/>
                      <a:pt x="0" y="29"/>
                      <a:pt x="0" y="29"/>
                    </a:cubicBezTo>
                    <a:cubicBezTo>
                      <a:pt x="59" y="29"/>
                      <a:pt x="59" y="29"/>
                      <a:pt x="59" y="29"/>
                    </a:cubicBezTo>
                    <a:lnTo>
                      <a:pt x="59" y="16"/>
                    </a:lnTo>
                    <a:close/>
                  </a:path>
                </a:pathLst>
              </a:custGeom>
              <a:grpFill/>
              <a:ln w="9525">
                <a:noFill/>
                <a:round/>
                <a:headEnd/>
                <a:tailEnd/>
              </a:ln>
              <a:extLst/>
            </p:spPr>
            <p:txBody>
              <a:bodyPr/>
              <a:lstStyle/>
              <a:p>
                <a:pPr>
                  <a:defRPr/>
                </a:pPr>
                <a:endParaRPr lang="zh-CN" altLang="en-US">
                  <a:latin typeface="Calibri" pitchFamily="34" charset="0"/>
                </a:endParaRPr>
              </a:p>
            </p:txBody>
          </p:sp>
          <p:sp>
            <p:nvSpPr>
              <p:cNvPr id="33" name="Freeform 57"/>
              <p:cNvSpPr>
                <a:spLocks/>
              </p:cNvSpPr>
              <p:nvPr/>
            </p:nvSpPr>
            <p:spPr bwMode="auto">
              <a:xfrm>
                <a:off x="8567527" y="2732194"/>
                <a:ext cx="57150" cy="244475"/>
              </a:xfrm>
              <a:custGeom>
                <a:avLst/>
                <a:gdLst>
                  <a:gd name="T0" fmla="*/ 0 w 59"/>
                  <a:gd name="T1" fmla="*/ 235 h 251"/>
                  <a:gd name="T2" fmla="*/ 20 w 59"/>
                  <a:gd name="T3" fmla="*/ 251 h 251"/>
                  <a:gd name="T4" fmla="*/ 38 w 59"/>
                  <a:gd name="T5" fmla="*/ 251 h 251"/>
                  <a:gd name="T6" fmla="*/ 59 w 59"/>
                  <a:gd name="T7" fmla="*/ 235 h 251"/>
                  <a:gd name="T8" fmla="*/ 59 w 59"/>
                  <a:gd name="T9" fmla="*/ 0 h 251"/>
                  <a:gd name="T10" fmla="*/ 0 w 59"/>
                  <a:gd name="T11" fmla="*/ 0 h 251"/>
                  <a:gd name="T12" fmla="*/ 0 w 59"/>
                  <a:gd name="T13" fmla="*/ 235 h 251"/>
                </a:gdLst>
                <a:ahLst/>
                <a:cxnLst>
                  <a:cxn ang="0">
                    <a:pos x="T0" y="T1"/>
                  </a:cxn>
                  <a:cxn ang="0">
                    <a:pos x="T2" y="T3"/>
                  </a:cxn>
                  <a:cxn ang="0">
                    <a:pos x="T4" y="T5"/>
                  </a:cxn>
                  <a:cxn ang="0">
                    <a:pos x="T6" y="T7"/>
                  </a:cxn>
                  <a:cxn ang="0">
                    <a:pos x="T8" y="T9"/>
                  </a:cxn>
                  <a:cxn ang="0">
                    <a:pos x="T10" y="T11"/>
                  </a:cxn>
                  <a:cxn ang="0">
                    <a:pos x="T12" y="T13"/>
                  </a:cxn>
                </a:cxnLst>
                <a:rect l="0" t="0" r="r" b="b"/>
                <a:pathLst>
                  <a:path w="59" h="251">
                    <a:moveTo>
                      <a:pt x="0" y="235"/>
                    </a:moveTo>
                    <a:cubicBezTo>
                      <a:pt x="0" y="251"/>
                      <a:pt x="5" y="251"/>
                      <a:pt x="20" y="251"/>
                    </a:cubicBezTo>
                    <a:cubicBezTo>
                      <a:pt x="38" y="251"/>
                      <a:pt x="38" y="251"/>
                      <a:pt x="38" y="251"/>
                    </a:cubicBezTo>
                    <a:cubicBezTo>
                      <a:pt x="56" y="251"/>
                      <a:pt x="59" y="251"/>
                      <a:pt x="59" y="235"/>
                    </a:cubicBezTo>
                    <a:cubicBezTo>
                      <a:pt x="59" y="0"/>
                      <a:pt x="59" y="0"/>
                      <a:pt x="59" y="0"/>
                    </a:cubicBezTo>
                    <a:cubicBezTo>
                      <a:pt x="0" y="0"/>
                      <a:pt x="0" y="0"/>
                      <a:pt x="0" y="0"/>
                    </a:cubicBezTo>
                    <a:lnTo>
                      <a:pt x="0" y="235"/>
                    </a:lnTo>
                    <a:close/>
                  </a:path>
                </a:pathLst>
              </a:custGeom>
              <a:grpFill/>
              <a:ln w="9525">
                <a:noFill/>
                <a:round/>
                <a:headEnd/>
                <a:tailEnd/>
              </a:ln>
              <a:extLst/>
            </p:spPr>
            <p:txBody>
              <a:bodyPr/>
              <a:lstStyle/>
              <a:p>
                <a:pPr>
                  <a:defRPr/>
                </a:pPr>
                <a:endParaRPr lang="zh-CN" altLang="en-US">
                  <a:latin typeface="Calibri" pitchFamily="34" charset="0"/>
                </a:endParaRPr>
              </a:p>
            </p:txBody>
          </p:sp>
          <p:sp>
            <p:nvSpPr>
              <p:cNvPr id="34" name="Freeform 58"/>
              <p:cNvSpPr>
                <a:spLocks/>
              </p:cNvSpPr>
              <p:nvPr/>
            </p:nvSpPr>
            <p:spPr bwMode="auto">
              <a:xfrm>
                <a:off x="8642139" y="2779819"/>
                <a:ext cx="96838" cy="157163"/>
              </a:xfrm>
              <a:custGeom>
                <a:avLst/>
                <a:gdLst>
                  <a:gd name="T0" fmla="*/ 64 w 100"/>
                  <a:gd name="T1" fmla="*/ 12 h 163"/>
                  <a:gd name="T2" fmla="*/ 45 w 100"/>
                  <a:gd name="T3" fmla="*/ 4 h 163"/>
                  <a:gd name="T4" fmla="*/ 16 w 100"/>
                  <a:gd name="T5" fmla="*/ 11 h 163"/>
                  <a:gd name="T6" fmla="*/ 4 w 100"/>
                  <a:gd name="T7" fmla="*/ 31 h 163"/>
                  <a:gd name="T8" fmla="*/ 39 w 100"/>
                  <a:gd name="T9" fmla="*/ 163 h 163"/>
                  <a:gd name="T10" fmla="*/ 100 w 100"/>
                  <a:gd name="T11" fmla="*/ 148 h 163"/>
                  <a:gd name="T12" fmla="*/ 64 w 100"/>
                  <a:gd name="T13" fmla="*/ 12 h 163"/>
                </a:gdLst>
                <a:ahLst/>
                <a:cxnLst>
                  <a:cxn ang="0">
                    <a:pos x="T0" y="T1"/>
                  </a:cxn>
                  <a:cxn ang="0">
                    <a:pos x="T2" y="T3"/>
                  </a:cxn>
                  <a:cxn ang="0">
                    <a:pos x="T4" y="T5"/>
                  </a:cxn>
                  <a:cxn ang="0">
                    <a:pos x="T6" y="T7"/>
                  </a:cxn>
                  <a:cxn ang="0">
                    <a:pos x="T8" y="T9"/>
                  </a:cxn>
                  <a:cxn ang="0">
                    <a:pos x="T10" y="T11"/>
                  </a:cxn>
                  <a:cxn ang="0">
                    <a:pos x="T12" y="T13"/>
                  </a:cxn>
                </a:cxnLst>
                <a:rect l="0" t="0" r="r" b="b"/>
                <a:pathLst>
                  <a:path w="100" h="163">
                    <a:moveTo>
                      <a:pt x="64" y="12"/>
                    </a:moveTo>
                    <a:cubicBezTo>
                      <a:pt x="61" y="1"/>
                      <a:pt x="60" y="0"/>
                      <a:pt x="45" y="4"/>
                    </a:cubicBezTo>
                    <a:cubicBezTo>
                      <a:pt x="16" y="11"/>
                      <a:pt x="16" y="11"/>
                      <a:pt x="16" y="11"/>
                    </a:cubicBezTo>
                    <a:cubicBezTo>
                      <a:pt x="1" y="15"/>
                      <a:pt x="0" y="16"/>
                      <a:pt x="4" y="31"/>
                    </a:cubicBezTo>
                    <a:cubicBezTo>
                      <a:pt x="39" y="163"/>
                      <a:pt x="39" y="163"/>
                      <a:pt x="39" y="163"/>
                    </a:cubicBezTo>
                    <a:cubicBezTo>
                      <a:pt x="100" y="148"/>
                      <a:pt x="100" y="148"/>
                      <a:pt x="100" y="148"/>
                    </a:cubicBezTo>
                    <a:lnTo>
                      <a:pt x="64" y="12"/>
                    </a:lnTo>
                    <a:close/>
                  </a:path>
                </a:pathLst>
              </a:custGeom>
              <a:grpFill/>
              <a:ln w="9525">
                <a:noFill/>
                <a:round/>
                <a:headEnd/>
                <a:tailEnd/>
              </a:ln>
              <a:extLst/>
            </p:spPr>
            <p:txBody>
              <a:bodyPr/>
              <a:lstStyle/>
              <a:p>
                <a:pPr>
                  <a:defRPr/>
                </a:pPr>
                <a:endParaRPr lang="zh-CN" altLang="en-US">
                  <a:latin typeface="Calibri" pitchFamily="34" charset="0"/>
                </a:endParaRPr>
              </a:p>
            </p:txBody>
          </p:sp>
          <p:sp>
            <p:nvSpPr>
              <p:cNvPr id="35" name="Freeform 59"/>
              <p:cNvSpPr>
                <a:spLocks/>
              </p:cNvSpPr>
              <p:nvPr/>
            </p:nvSpPr>
            <p:spPr bwMode="auto">
              <a:xfrm>
                <a:off x="8683414" y="2936982"/>
                <a:ext cx="66675" cy="41275"/>
              </a:xfrm>
              <a:custGeom>
                <a:avLst/>
                <a:gdLst>
                  <a:gd name="T0" fmla="*/ 63 w 69"/>
                  <a:gd name="T1" fmla="*/ 8 h 42"/>
                  <a:gd name="T2" fmla="*/ 61 w 69"/>
                  <a:gd name="T3" fmla="*/ 0 h 42"/>
                  <a:gd name="T4" fmla="*/ 0 w 69"/>
                  <a:gd name="T5" fmla="*/ 15 h 42"/>
                  <a:gd name="T6" fmla="*/ 3 w 69"/>
                  <a:gd name="T7" fmla="*/ 27 h 42"/>
                  <a:gd name="T8" fmla="*/ 22 w 69"/>
                  <a:gd name="T9" fmla="*/ 38 h 42"/>
                  <a:gd name="T10" fmla="*/ 52 w 69"/>
                  <a:gd name="T11" fmla="*/ 31 h 42"/>
                  <a:gd name="T12" fmla="*/ 63 w 69"/>
                  <a:gd name="T13" fmla="*/ 8 h 42"/>
                </a:gdLst>
                <a:ahLst/>
                <a:cxnLst>
                  <a:cxn ang="0">
                    <a:pos x="T0" y="T1"/>
                  </a:cxn>
                  <a:cxn ang="0">
                    <a:pos x="T2" y="T3"/>
                  </a:cxn>
                  <a:cxn ang="0">
                    <a:pos x="T4" y="T5"/>
                  </a:cxn>
                  <a:cxn ang="0">
                    <a:pos x="T6" y="T7"/>
                  </a:cxn>
                  <a:cxn ang="0">
                    <a:pos x="T8" y="T9"/>
                  </a:cxn>
                  <a:cxn ang="0">
                    <a:pos x="T10" y="T11"/>
                  </a:cxn>
                  <a:cxn ang="0">
                    <a:pos x="T12" y="T13"/>
                  </a:cxn>
                </a:cxnLst>
                <a:rect l="0" t="0" r="r" b="b"/>
                <a:pathLst>
                  <a:path w="69" h="42">
                    <a:moveTo>
                      <a:pt x="63" y="8"/>
                    </a:moveTo>
                    <a:cubicBezTo>
                      <a:pt x="61" y="0"/>
                      <a:pt x="61" y="0"/>
                      <a:pt x="61" y="0"/>
                    </a:cubicBezTo>
                    <a:cubicBezTo>
                      <a:pt x="0" y="15"/>
                      <a:pt x="0" y="15"/>
                      <a:pt x="0" y="15"/>
                    </a:cubicBezTo>
                    <a:cubicBezTo>
                      <a:pt x="3" y="27"/>
                      <a:pt x="3" y="27"/>
                      <a:pt x="3" y="27"/>
                    </a:cubicBezTo>
                    <a:cubicBezTo>
                      <a:pt x="6" y="42"/>
                      <a:pt x="7" y="42"/>
                      <a:pt x="22" y="38"/>
                    </a:cubicBezTo>
                    <a:cubicBezTo>
                      <a:pt x="52" y="31"/>
                      <a:pt x="52" y="31"/>
                      <a:pt x="52" y="31"/>
                    </a:cubicBezTo>
                    <a:cubicBezTo>
                      <a:pt x="69" y="27"/>
                      <a:pt x="67" y="27"/>
                      <a:pt x="63" y="8"/>
                    </a:cubicBezTo>
                    <a:close/>
                  </a:path>
                </a:pathLst>
              </a:custGeom>
              <a:grpFill/>
              <a:ln w="9525">
                <a:noFill/>
                <a:round/>
                <a:headEnd/>
                <a:tailEnd/>
              </a:ln>
              <a:extLst/>
            </p:spPr>
            <p:txBody>
              <a:bodyPr/>
              <a:lstStyle/>
              <a:p>
                <a:pPr>
                  <a:defRPr/>
                </a:pPr>
                <a:endParaRPr lang="zh-CN" altLang="en-US">
                  <a:latin typeface="Calibri" pitchFamily="34" charset="0"/>
                </a:endParaRPr>
              </a:p>
            </p:txBody>
          </p:sp>
        </p:grpSp>
      </p:grpSp>
      <p:grpSp>
        <p:nvGrpSpPr>
          <p:cNvPr id="10" name="组合 9"/>
          <p:cNvGrpSpPr/>
          <p:nvPr/>
        </p:nvGrpSpPr>
        <p:grpSpPr>
          <a:xfrm>
            <a:off x="3545222" y="3203212"/>
            <a:ext cx="1076185" cy="1595438"/>
            <a:chOff x="3544888" y="3413125"/>
            <a:chExt cx="1076325" cy="1595438"/>
          </a:xfrm>
        </p:grpSpPr>
        <p:sp>
          <p:nvSpPr>
            <p:cNvPr id="3" name="圆角矩形 2"/>
            <p:cNvSpPr/>
            <p:nvPr/>
          </p:nvSpPr>
          <p:spPr>
            <a:xfrm rot="18900000">
              <a:off x="3554413" y="3679825"/>
              <a:ext cx="1066800" cy="1066800"/>
            </a:xfrm>
            <a:prstGeom prst="roundRect">
              <a:avLst>
                <a:gd name="adj" fmla="val 2619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gencyFB-Regular" pitchFamily="50" charset="0"/>
                <a:ea typeface="方正正纤黑简体" panose="02000000000000000000" pitchFamily="2" charset="-122"/>
              </a:endParaRPr>
            </a:p>
          </p:txBody>
        </p:sp>
        <p:sp>
          <p:nvSpPr>
            <p:cNvPr id="4" name="圆角矩形 3"/>
            <p:cNvSpPr/>
            <p:nvPr/>
          </p:nvSpPr>
          <p:spPr>
            <a:xfrm rot="18900000">
              <a:off x="3554413" y="3413125"/>
              <a:ext cx="1066800" cy="1066800"/>
            </a:xfrm>
            <a:prstGeom prst="roundRect">
              <a:avLst>
                <a:gd name="adj" fmla="val 2619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gencyFB-Regular" pitchFamily="50" charset="0"/>
                <a:ea typeface="方正正纤黑简体" panose="02000000000000000000" pitchFamily="2" charset="-122"/>
              </a:endParaRPr>
            </a:p>
          </p:txBody>
        </p:sp>
        <p:sp>
          <p:nvSpPr>
            <p:cNvPr id="23" name="任意多边形 22"/>
            <p:cNvSpPr/>
            <p:nvPr/>
          </p:nvSpPr>
          <p:spPr>
            <a:xfrm rot="18900000" flipH="1" flipV="1">
              <a:off x="3544888" y="3954463"/>
              <a:ext cx="1054100" cy="1054100"/>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Freeform 63"/>
            <p:cNvSpPr>
              <a:spLocks noEditPoints="1"/>
            </p:cNvSpPr>
            <p:nvPr/>
          </p:nvSpPr>
          <p:spPr bwMode="auto">
            <a:xfrm>
              <a:off x="3836988" y="3852863"/>
              <a:ext cx="471487" cy="398462"/>
            </a:xfrm>
            <a:custGeom>
              <a:avLst/>
              <a:gdLst>
                <a:gd name="T0" fmla="*/ 288 w 311"/>
                <a:gd name="T1" fmla="*/ 86 h 263"/>
                <a:gd name="T2" fmla="*/ 109 w 311"/>
                <a:gd name="T3" fmla="*/ 29 h 263"/>
                <a:gd name="T4" fmla="*/ 11 w 311"/>
                <a:gd name="T5" fmla="*/ 171 h 263"/>
                <a:gd name="T6" fmla="*/ 32 w 311"/>
                <a:gd name="T7" fmla="*/ 224 h 263"/>
                <a:gd name="T8" fmla="*/ 71 w 311"/>
                <a:gd name="T9" fmla="*/ 252 h 263"/>
                <a:gd name="T10" fmla="*/ 181 w 311"/>
                <a:gd name="T11" fmla="*/ 167 h 263"/>
                <a:gd name="T12" fmla="*/ 181 w 311"/>
                <a:gd name="T13" fmla="*/ 241 h 263"/>
                <a:gd name="T14" fmla="*/ 216 w 311"/>
                <a:gd name="T15" fmla="*/ 231 h 263"/>
                <a:gd name="T16" fmla="*/ 288 w 311"/>
                <a:gd name="T17" fmla="*/ 86 h 263"/>
                <a:gd name="T18" fmla="*/ 49 w 311"/>
                <a:gd name="T19" fmla="*/ 110 h 263"/>
                <a:gd name="T20" fmla="*/ 75 w 311"/>
                <a:gd name="T21" fmla="*/ 109 h 263"/>
                <a:gd name="T22" fmla="*/ 86 w 311"/>
                <a:gd name="T23" fmla="*/ 121 h 263"/>
                <a:gd name="T24" fmla="*/ 61 w 311"/>
                <a:gd name="T25" fmla="*/ 131 h 263"/>
                <a:gd name="T26" fmla="*/ 42 w 311"/>
                <a:gd name="T27" fmla="*/ 125 h 263"/>
                <a:gd name="T28" fmla="*/ 49 w 311"/>
                <a:gd name="T29" fmla="*/ 110 h 263"/>
                <a:gd name="T30" fmla="*/ 88 w 311"/>
                <a:gd name="T31" fmla="*/ 196 h 263"/>
                <a:gd name="T32" fmla="*/ 81 w 311"/>
                <a:gd name="T33" fmla="*/ 201 h 263"/>
                <a:gd name="T34" fmla="*/ 69 w 311"/>
                <a:gd name="T35" fmla="*/ 205 h 263"/>
                <a:gd name="T36" fmla="*/ 52 w 311"/>
                <a:gd name="T37" fmla="*/ 199 h 263"/>
                <a:gd name="T38" fmla="*/ 50 w 311"/>
                <a:gd name="T39" fmla="*/ 182 h 263"/>
                <a:gd name="T40" fmla="*/ 58 w 311"/>
                <a:gd name="T41" fmla="*/ 175 h 263"/>
                <a:gd name="T42" fmla="*/ 79 w 311"/>
                <a:gd name="T43" fmla="*/ 169 h 263"/>
                <a:gd name="T44" fmla="*/ 94 w 311"/>
                <a:gd name="T45" fmla="*/ 182 h 263"/>
                <a:gd name="T46" fmla="*/ 88 w 311"/>
                <a:gd name="T47" fmla="*/ 196 h 263"/>
                <a:gd name="T48" fmla="*/ 129 w 311"/>
                <a:gd name="T49" fmla="*/ 74 h 263"/>
                <a:gd name="T50" fmla="*/ 102 w 311"/>
                <a:gd name="T51" fmla="*/ 81 h 263"/>
                <a:gd name="T52" fmla="*/ 106 w 311"/>
                <a:gd name="T53" fmla="*/ 56 h 263"/>
                <a:gd name="T54" fmla="*/ 121 w 311"/>
                <a:gd name="T55" fmla="*/ 57 h 263"/>
                <a:gd name="T56" fmla="*/ 129 w 311"/>
                <a:gd name="T57" fmla="*/ 74 h 263"/>
                <a:gd name="T58" fmla="*/ 210 w 311"/>
                <a:gd name="T59" fmla="*/ 68 h 263"/>
                <a:gd name="T60" fmla="*/ 171 w 311"/>
                <a:gd name="T61" fmla="*/ 68 h 263"/>
                <a:gd name="T62" fmla="*/ 183 w 311"/>
                <a:gd name="T63" fmla="*/ 43 h 263"/>
                <a:gd name="T64" fmla="*/ 196 w 311"/>
                <a:gd name="T65" fmla="*/ 44 h 263"/>
                <a:gd name="T66" fmla="*/ 208 w 311"/>
                <a:gd name="T67" fmla="*/ 47 h 263"/>
                <a:gd name="T68" fmla="*/ 201 w 311"/>
                <a:gd name="T69" fmla="*/ 61 h 263"/>
                <a:gd name="T70" fmla="*/ 210 w 311"/>
                <a:gd name="T71" fmla="*/ 68 h 263"/>
                <a:gd name="T72" fmla="*/ 241 w 311"/>
                <a:gd name="T73" fmla="*/ 197 h 263"/>
                <a:gd name="T74" fmla="*/ 215 w 311"/>
                <a:gd name="T75" fmla="*/ 194 h 263"/>
                <a:gd name="T76" fmla="*/ 220 w 311"/>
                <a:gd name="T77" fmla="*/ 177 h 263"/>
                <a:gd name="T78" fmla="*/ 238 w 311"/>
                <a:gd name="T79" fmla="*/ 180 h 263"/>
                <a:gd name="T80" fmla="*/ 241 w 311"/>
                <a:gd name="T81" fmla="*/ 197 h 263"/>
                <a:gd name="T82" fmla="*/ 254 w 311"/>
                <a:gd name="T83" fmla="*/ 124 h 263"/>
                <a:gd name="T84" fmla="*/ 229 w 311"/>
                <a:gd name="T85" fmla="*/ 104 h 263"/>
                <a:gd name="T86" fmla="*/ 251 w 311"/>
                <a:gd name="T87" fmla="*/ 87 h 263"/>
                <a:gd name="T88" fmla="*/ 270 w 311"/>
                <a:gd name="T89" fmla="*/ 91 h 263"/>
                <a:gd name="T90" fmla="*/ 254 w 311"/>
                <a:gd name="T91" fmla="*/ 124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1" h="263">
                  <a:moveTo>
                    <a:pt x="288" y="86"/>
                  </a:moveTo>
                  <a:cubicBezTo>
                    <a:pt x="266" y="26"/>
                    <a:pt x="186" y="0"/>
                    <a:pt x="109" y="29"/>
                  </a:cubicBezTo>
                  <a:cubicBezTo>
                    <a:pt x="32" y="57"/>
                    <a:pt x="0" y="120"/>
                    <a:pt x="11" y="171"/>
                  </a:cubicBezTo>
                  <a:cubicBezTo>
                    <a:pt x="15" y="187"/>
                    <a:pt x="17" y="202"/>
                    <a:pt x="32" y="224"/>
                  </a:cubicBezTo>
                  <a:cubicBezTo>
                    <a:pt x="34" y="228"/>
                    <a:pt x="52" y="248"/>
                    <a:pt x="71" y="252"/>
                  </a:cubicBezTo>
                  <a:cubicBezTo>
                    <a:pt x="118" y="263"/>
                    <a:pt x="158" y="155"/>
                    <a:pt x="181" y="167"/>
                  </a:cubicBezTo>
                  <a:cubicBezTo>
                    <a:pt x="203" y="179"/>
                    <a:pt x="154" y="241"/>
                    <a:pt x="181" y="241"/>
                  </a:cubicBezTo>
                  <a:cubicBezTo>
                    <a:pt x="193" y="241"/>
                    <a:pt x="204" y="236"/>
                    <a:pt x="216" y="231"/>
                  </a:cubicBezTo>
                  <a:cubicBezTo>
                    <a:pt x="293" y="203"/>
                    <a:pt x="311" y="146"/>
                    <a:pt x="288" y="86"/>
                  </a:cubicBezTo>
                  <a:close/>
                  <a:moveTo>
                    <a:pt x="49" y="110"/>
                  </a:moveTo>
                  <a:cubicBezTo>
                    <a:pt x="49" y="110"/>
                    <a:pt x="57" y="101"/>
                    <a:pt x="75" y="109"/>
                  </a:cubicBezTo>
                  <a:cubicBezTo>
                    <a:pt x="92" y="117"/>
                    <a:pt x="84" y="116"/>
                    <a:pt x="86" y="121"/>
                  </a:cubicBezTo>
                  <a:cubicBezTo>
                    <a:pt x="87" y="126"/>
                    <a:pt x="71" y="137"/>
                    <a:pt x="61" y="131"/>
                  </a:cubicBezTo>
                  <a:cubicBezTo>
                    <a:pt x="51" y="126"/>
                    <a:pt x="49" y="125"/>
                    <a:pt x="42" y="125"/>
                  </a:cubicBezTo>
                  <a:cubicBezTo>
                    <a:pt x="35" y="125"/>
                    <a:pt x="43" y="111"/>
                    <a:pt x="49" y="110"/>
                  </a:cubicBezTo>
                  <a:close/>
                  <a:moveTo>
                    <a:pt x="88" y="196"/>
                  </a:moveTo>
                  <a:cubicBezTo>
                    <a:pt x="82" y="198"/>
                    <a:pt x="82" y="198"/>
                    <a:pt x="81" y="201"/>
                  </a:cubicBezTo>
                  <a:cubicBezTo>
                    <a:pt x="80" y="205"/>
                    <a:pt x="74" y="209"/>
                    <a:pt x="69" y="205"/>
                  </a:cubicBezTo>
                  <a:cubicBezTo>
                    <a:pt x="65" y="201"/>
                    <a:pt x="52" y="209"/>
                    <a:pt x="52" y="199"/>
                  </a:cubicBezTo>
                  <a:cubicBezTo>
                    <a:pt x="51" y="190"/>
                    <a:pt x="45" y="185"/>
                    <a:pt x="50" y="182"/>
                  </a:cubicBezTo>
                  <a:cubicBezTo>
                    <a:pt x="54" y="178"/>
                    <a:pt x="56" y="177"/>
                    <a:pt x="58" y="175"/>
                  </a:cubicBezTo>
                  <a:cubicBezTo>
                    <a:pt x="62" y="171"/>
                    <a:pt x="65" y="163"/>
                    <a:pt x="79" y="169"/>
                  </a:cubicBezTo>
                  <a:cubicBezTo>
                    <a:pt x="92" y="176"/>
                    <a:pt x="93" y="178"/>
                    <a:pt x="94" y="182"/>
                  </a:cubicBezTo>
                  <a:cubicBezTo>
                    <a:pt x="96" y="186"/>
                    <a:pt x="93" y="194"/>
                    <a:pt x="88" y="196"/>
                  </a:cubicBezTo>
                  <a:close/>
                  <a:moveTo>
                    <a:pt x="129" y="74"/>
                  </a:moveTo>
                  <a:cubicBezTo>
                    <a:pt x="129" y="81"/>
                    <a:pt x="107" y="92"/>
                    <a:pt x="102" y="81"/>
                  </a:cubicBezTo>
                  <a:cubicBezTo>
                    <a:pt x="97" y="70"/>
                    <a:pt x="105" y="72"/>
                    <a:pt x="106" y="56"/>
                  </a:cubicBezTo>
                  <a:cubicBezTo>
                    <a:pt x="106" y="52"/>
                    <a:pt x="113" y="57"/>
                    <a:pt x="121" y="57"/>
                  </a:cubicBezTo>
                  <a:cubicBezTo>
                    <a:pt x="128" y="56"/>
                    <a:pt x="130" y="68"/>
                    <a:pt x="129" y="74"/>
                  </a:cubicBezTo>
                  <a:close/>
                  <a:moveTo>
                    <a:pt x="210" y="68"/>
                  </a:moveTo>
                  <a:cubicBezTo>
                    <a:pt x="210" y="76"/>
                    <a:pt x="180" y="80"/>
                    <a:pt x="171" y="68"/>
                  </a:cubicBezTo>
                  <a:cubicBezTo>
                    <a:pt x="161" y="55"/>
                    <a:pt x="181" y="49"/>
                    <a:pt x="183" y="43"/>
                  </a:cubicBezTo>
                  <a:cubicBezTo>
                    <a:pt x="183" y="41"/>
                    <a:pt x="194" y="37"/>
                    <a:pt x="196" y="44"/>
                  </a:cubicBezTo>
                  <a:cubicBezTo>
                    <a:pt x="199" y="51"/>
                    <a:pt x="200" y="44"/>
                    <a:pt x="208" y="47"/>
                  </a:cubicBezTo>
                  <a:cubicBezTo>
                    <a:pt x="215" y="50"/>
                    <a:pt x="206" y="55"/>
                    <a:pt x="201" y="61"/>
                  </a:cubicBezTo>
                  <a:cubicBezTo>
                    <a:pt x="196" y="66"/>
                    <a:pt x="210" y="60"/>
                    <a:pt x="210" y="68"/>
                  </a:cubicBezTo>
                  <a:close/>
                  <a:moveTo>
                    <a:pt x="241" y="197"/>
                  </a:moveTo>
                  <a:cubicBezTo>
                    <a:pt x="237" y="202"/>
                    <a:pt x="219" y="199"/>
                    <a:pt x="215" y="194"/>
                  </a:cubicBezTo>
                  <a:cubicBezTo>
                    <a:pt x="211" y="188"/>
                    <a:pt x="216" y="185"/>
                    <a:pt x="220" y="177"/>
                  </a:cubicBezTo>
                  <a:cubicBezTo>
                    <a:pt x="225" y="169"/>
                    <a:pt x="238" y="180"/>
                    <a:pt x="238" y="180"/>
                  </a:cubicBezTo>
                  <a:cubicBezTo>
                    <a:pt x="245" y="174"/>
                    <a:pt x="245" y="191"/>
                    <a:pt x="241" y="197"/>
                  </a:cubicBezTo>
                  <a:close/>
                  <a:moveTo>
                    <a:pt x="254" y="124"/>
                  </a:moveTo>
                  <a:cubicBezTo>
                    <a:pt x="242" y="132"/>
                    <a:pt x="228" y="121"/>
                    <a:pt x="229" y="104"/>
                  </a:cubicBezTo>
                  <a:cubicBezTo>
                    <a:pt x="230" y="87"/>
                    <a:pt x="236" y="97"/>
                    <a:pt x="251" y="87"/>
                  </a:cubicBezTo>
                  <a:cubicBezTo>
                    <a:pt x="266" y="77"/>
                    <a:pt x="267" y="90"/>
                    <a:pt x="270" y="91"/>
                  </a:cubicBezTo>
                  <a:cubicBezTo>
                    <a:pt x="281" y="93"/>
                    <a:pt x="266" y="116"/>
                    <a:pt x="254" y="124"/>
                  </a:cubicBezTo>
                  <a:close/>
                </a:path>
              </a:pathLst>
            </a:custGeom>
            <a:solidFill>
              <a:schemeClr val="accent1"/>
            </a:solidFill>
            <a:ln>
              <a:solidFill>
                <a:schemeClr val="accent1"/>
              </a:solidFill>
            </a:ln>
            <a:extLst/>
          </p:spPr>
          <p:txBody>
            <a:bodyPr/>
            <a:lstStyle/>
            <a:p>
              <a:pPr>
                <a:defRPr/>
              </a:pPr>
              <a:endParaRPr lang="zh-CN" altLang="en-US">
                <a:latin typeface="Calibri" pitchFamily="34" charset="0"/>
              </a:endParaRPr>
            </a:p>
          </p:txBody>
        </p:sp>
      </p:grpSp>
      <p:grpSp>
        <p:nvGrpSpPr>
          <p:cNvPr id="14" name="组合 13"/>
          <p:cNvGrpSpPr/>
          <p:nvPr/>
        </p:nvGrpSpPr>
        <p:grpSpPr>
          <a:xfrm>
            <a:off x="5571400" y="2946833"/>
            <a:ext cx="1070630" cy="1589881"/>
            <a:chOff x="5571331" y="3156744"/>
            <a:chExt cx="1070769" cy="1589881"/>
          </a:xfrm>
        </p:grpSpPr>
        <p:sp>
          <p:nvSpPr>
            <p:cNvPr id="5" name="圆角矩形 4"/>
            <p:cNvSpPr/>
            <p:nvPr/>
          </p:nvSpPr>
          <p:spPr>
            <a:xfrm rot="18900000">
              <a:off x="5575300" y="3679825"/>
              <a:ext cx="1066800" cy="1066800"/>
            </a:xfrm>
            <a:prstGeom prst="roundRect">
              <a:avLst>
                <a:gd name="adj" fmla="val 26191"/>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gencyFB-Regular" pitchFamily="50" charset="0"/>
                <a:ea typeface="方正正纤黑简体" panose="02000000000000000000" pitchFamily="2" charset="-122"/>
              </a:endParaRPr>
            </a:p>
          </p:txBody>
        </p:sp>
        <p:grpSp>
          <p:nvGrpSpPr>
            <p:cNvPr id="11" name="组合 10"/>
            <p:cNvGrpSpPr/>
            <p:nvPr/>
          </p:nvGrpSpPr>
          <p:grpSpPr>
            <a:xfrm>
              <a:off x="5571331" y="3156744"/>
              <a:ext cx="1055688" cy="1320006"/>
              <a:chOff x="5571331" y="3156744"/>
              <a:chExt cx="1055688" cy="1320006"/>
            </a:xfrm>
          </p:grpSpPr>
          <p:sp>
            <p:nvSpPr>
              <p:cNvPr id="21" name="任意多边形 20"/>
              <p:cNvSpPr/>
              <p:nvPr/>
            </p:nvSpPr>
            <p:spPr>
              <a:xfrm rot="2700000" flipH="1">
                <a:off x="5572125" y="3155950"/>
                <a:ext cx="1054100" cy="1055688"/>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任意多边形 25"/>
              <p:cNvSpPr/>
              <p:nvPr/>
            </p:nvSpPr>
            <p:spPr>
              <a:xfrm rot="2700000" flipH="1">
                <a:off x="5572125" y="3422650"/>
                <a:ext cx="1054100" cy="1054100"/>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7" name="Freeform 102"/>
              <p:cNvSpPr>
                <a:spLocks/>
              </p:cNvSpPr>
              <p:nvPr/>
            </p:nvSpPr>
            <p:spPr bwMode="auto">
              <a:xfrm>
                <a:off x="5822950" y="4046538"/>
                <a:ext cx="577850" cy="334962"/>
              </a:xfrm>
              <a:custGeom>
                <a:avLst/>
                <a:gdLst>
                  <a:gd name="T0" fmla="*/ 1069058741 w 287"/>
                  <a:gd name="T1" fmla="*/ 223573010 h 166"/>
                  <a:gd name="T2" fmla="*/ 1036540082 w 287"/>
                  <a:gd name="T3" fmla="*/ 223573010 h 166"/>
                  <a:gd name="T4" fmla="*/ 967435665 w 287"/>
                  <a:gd name="T5" fmla="*/ 239832792 h 166"/>
                  <a:gd name="T6" fmla="*/ 967435665 w 287"/>
                  <a:gd name="T7" fmla="*/ 69105082 h 166"/>
                  <a:gd name="T8" fmla="*/ 894268177 w 287"/>
                  <a:gd name="T9" fmla="*/ 0 h 166"/>
                  <a:gd name="T10" fmla="*/ 674765713 w 287"/>
                  <a:gd name="T11" fmla="*/ 0 h 166"/>
                  <a:gd name="T12" fmla="*/ 695091134 w 287"/>
                  <a:gd name="T13" fmla="*/ 85364864 h 166"/>
                  <a:gd name="T14" fmla="*/ 695091134 w 287"/>
                  <a:gd name="T15" fmla="*/ 117884428 h 166"/>
                  <a:gd name="T16" fmla="*/ 597535155 w 287"/>
                  <a:gd name="T17" fmla="*/ 215443119 h 166"/>
                  <a:gd name="T18" fmla="*/ 565016495 w 287"/>
                  <a:gd name="T19" fmla="*/ 215443119 h 166"/>
                  <a:gd name="T20" fmla="*/ 467458502 w 287"/>
                  <a:gd name="T21" fmla="*/ 117884428 h 166"/>
                  <a:gd name="T22" fmla="*/ 467458502 w 287"/>
                  <a:gd name="T23" fmla="*/ 85364864 h 166"/>
                  <a:gd name="T24" fmla="*/ 487783923 w 287"/>
                  <a:gd name="T25" fmla="*/ 0 h 166"/>
                  <a:gd name="T26" fmla="*/ 268281460 w 287"/>
                  <a:gd name="T27" fmla="*/ 0 h 166"/>
                  <a:gd name="T28" fmla="*/ 195113972 w 287"/>
                  <a:gd name="T29" fmla="*/ 69105082 h 166"/>
                  <a:gd name="T30" fmla="*/ 195113972 w 287"/>
                  <a:gd name="T31" fmla="*/ 239832792 h 166"/>
                  <a:gd name="T32" fmla="*/ 126011568 w 287"/>
                  <a:gd name="T33" fmla="*/ 223573010 h 166"/>
                  <a:gd name="T34" fmla="*/ 93490895 w 287"/>
                  <a:gd name="T35" fmla="*/ 223573010 h 166"/>
                  <a:gd name="T36" fmla="*/ 0 w 287"/>
                  <a:gd name="T37" fmla="*/ 321131702 h 166"/>
                  <a:gd name="T38" fmla="*/ 0 w 287"/>
                  <a:gd name="T39" fmla="*/ 353653283 h 166"/>
                  <a:gd name="T40" fmla="*/ 93490895 w 287"/>
                  <a:gd name="T41" fmla="*/ 451211975 h 166"/>
                  <a:gd name="T42" fmla="*/ 126011568 w 287"/>
                  <a:gd name="T43" fmla="*/ 451211975 h 166"/>
                  <a:gd name="T44" fmla="*/ 195113972 w 287"/>
                  <a:gd name="T45" fmla="*/ 434952193 h 166"/>
                  <a:gd name="T46" fmla="*/ 195113972 w 287"/>
                  <a:gd name="T47" fmla="*/ 605679903 h 166"/>
                  <a:gd name="T48" fmla="*/ 268281460 w 287"/>
                  <a:gd name="T49" fmla="*/ 674784985 h 166"/>
                  <a:gd name="T50" fmla="*/ 487783923 w 287"/>
                  <a:gd name="T51" fmla="*/ 674784985 h 166"/>
                  <a:gd name="T52" fmla="*/ 467458502 w 287"/>
                  <a:gd name="T53" fmla="*/ 589420121 h 166"/>
                  <a:gd name="T54" fmla="*/ 467458502 w 287"/>
                  <a:gd name="T55" fmla="*/ 556900557 h 166"/>
                  <a:gd name="T56" fmla="*/ 565016495 w 287"/>
                  <a:gd name="T57" fmla="*/ 459341866 h 166"/>
                  <a:gd name="T58" fmla="*/ 597535155 w 287"/>
                  <a:gd name="T59" fmla="*/ 459341866 h 166"/>
                  <a:gd name="T60" fmla="*/ 695091134 w 287"/>
                  <a:gd name="T61" fmla="*/ 556900557 h 166"/>
                  <a:gd name="T62" fmla="*/ 695091134 w 287"/>
                  <a:gd name="T63" fmla="*/ 589420121 h 166"/>
                  <a:gd name="T64" fmla="*/ 674765713 w 287"/>
                  <a:gd name="T65" fmla="*/ 674784985 h 166"/>
                  <a:gd name="T66" fmla="*/ 894268177 w 287"/>
                  <a:gd name="T67" fmla="*/ 674784985 h 166"/>
                  <a:gd name="T68" fmla="*/ 967435665 w 287"/>
                  <a:gd name="T69" fmla="*/ 605679903 h 166"/>
                  <a:gd name="T70" fmla="*/ 967435665 w 287"/>
                  <a:gd name="T71" fmla="*/ 434952193 h 166"/>
                  <a:gd name="T72" fmla="*/ 1036540082 w 287"/>
                  <a:gd name="T73" fmla="*/ 451211975 h 166"/>
                  <a:gd name="T74" fmla="*/ 1069058741 w 287"/>
                  <a:gd name="T75" fmla="*/ 451211975 h 166"/>
                  <a:gd name="T76" fmla="*/ 1166614721 w 287"/>
                  <a:gd name="T77" fmla="*/ 353653283 h 166"/>
                  <a:gd name="T78" fmla="*/ 1166614721 w 287"/>
                  <a:gd name="T79" fmla="*/ 321131702 h 166"/>
                  <a:gd name="T80" fmla="*/ 1069058741 w 287"/>
                  <a:gd name="T81" fmla="*/ 223573010 h 16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87" h="166">
                    <a:moveTo>
                      <a:pt x="263" y="55"/>
                    </a:moveTo>
                    <a:cubicBezTo>
                      <a:pt x="255" y="55"/>
                      <a:pt x="255" y="55"/>
                      <a:pt x="255" y="55"/>
                    </a:cubicBezTo>
                    <a:cubicBezTo>
                      <a:pt x="250" y="55"/>
                      <a:pt x="244" y="57"/>
                      <a:pt x="238" y="59"/>
                    </a:cubicBezTo>
                    <a:cubicBezTo>
                      <a:pt x="238" y="17"/>
                      <a:pt x="238" y="17"/>
                      <a:pt x="238" y="17"/>
                    </a:cubicBezTo>
                    <a:cubicBezTo>
                      <a:pt x="238" y="8"/>
                      <a:pt x="230" y="0"/>
                      <a:pt x="220" y="0"/>
                    </a:cubicBezTo>
                    <a:cubicBezTo>
                      <a:pt x="166" y="0"/>
                      <a:pt x="166" y="0"/>
                      <a:pt x="166" y="0"/>
                    </a:cubicBezTo>
                    <a:cubicBezTo>
                      <a:pt x="168" y="6"/>
                      <a:pt x="171" y="15"/>
                      <a:pt x="171" y="21"/>
                    </a:cubicBezTo>
                    <a:cubicBezTo>
                      <a:pt x="171" y="29"/>
                      <a:pt x="171" y="29"/>
                      <a:pt x="171" y="29"/>
                    </a:cubicBezTo>
                    <a:cubicBezTo>
                      <a:pt x="171" y="42"/>
                      <a:pt x="160" y="53"/>
                      <a:pt x="147" y="53"/>
                    </a:cubicBezTo>
                    <a:cubicBezTo>
                      <a:pt x="139" y="53"/>
                      <a:pt x="139" y="53"/>
                      <a:pt x="139" y="53"/>
                    </a:cubicBezTo>
                    <a:cubicBezTo>
                      <a:pt x="126" y="53"/>
                      <a:pt x="115" y="42"/>
                      <a:pt x="115" y="29"/>
                    </a:cubicBezTo>
                    <a:cubicBezTo>
                      <a:pt x="115" y="21"/>
                      <a:pt x="115" y="21"/>
                      <a:pt x="115" y="21"/>
                    </a:cubicBezTo>
                    <a:cubicBezTo>
                      <a:pt x="115" y="15"/>
                      <a:pt x="118" y="6"/>
                      <a:pt x="120" y="0"/>
                    </a:cubicBezTo>
                    <a:cubicBezTo>
                      <a:pt x="66" y="0"/>
                      <a:pt x="66" y="0"/>
                      <a:pt x="66" y="0"/>
                    </a:cubicBezTo>
                    <a:cubicBezTo>
                      <a:pt x="56" y="0"/>
                      <a:pt x="48" y="8"/>
                      <a:pt x="48" y="17"/>
                    </a:cubicBezTo>
                    <a:cubicBezTo>
                      <a:pt x="48" y="59"/>
                      <a:pt x="48" y="59"/>
                      <a:pt x="48" y="59"/>
                    </a:cubicBezTo>
                    <a:cubicBezTo>
                      <a:pt x="43" y="57"/>
                      <a:pt x="36" y="55"/>
                      <a:pt x="31" y="55"/>
                    </a:cubicBezTo>
                    <a:cubicBezTo>
                      <a:pt x="23" y="55"/>
                      <a:pt x="23" y="55"/>
                      <a:pt x="23" y="55"/>
                    </a:cubicBezTo>
                    <a:cubicBezTo>
                      <a:pt x="10" y="55"/>
                      <a:pt x="0" y="66"/>
                      <a:pt x="0" y="79"/>
                    </a:cubicBezTo>
                    <a:cubicBezTo>
                      <a:pt x="0" y="87"/>
                      <a:pt x="0" y="87"/>
                      <a:pt x="0" y="87"/>
                    </a:cubicBezTo>
                    <a:cubicBezTo>
                      <a:pt x="0" y="100"/>
                      <a:pt x="10" y="111"/>
                      <a:pt x="23" y="111"/>
                    </a:cubicBezTo>
                    <a:cubicBezTo>
                      <a:pt x="31" y="111"/>
                      <a:pt x="31" y="111"/>
                      <a:pt x="31" y="111"/>
                    </a:cubicBezTo>
                    <a:cubicBezTo>
                      <a:pt x="36" y="111"/>
                      <a:pt x="43" y="109"/>
                      <a:pt x="48" y="107"/>
                    </a:cubicBezTo>
                    <a:cubicBezTo>
                      <a:pt x="48" y="149"/>
                      <a:pt x="48" y="149"/>
                      <a:pt x="48" y="149"/>
                    </a:cubicBezTo>
                    <a:cubicBezTo>
                      <a:pt x="48" y="158"/>
                      <a:pt x="56" y="166"/>
                      <a:pt x="66" y="166"/>
                    </a:cubicBezTo>
                    <a:cubicBezTo>
                      <a:pt x="120" y="166"/>
                      <a:pt x="120" y="166"/>
                      <a:pt x="120" y="166"/>
                    </a:cubicBezTo>
                    <a:cubicBezTo>
                      <a:pt x="118" y="160"/>
                      <a:pt x="115" y="151"/>
                      <a:pt x="115" y="145"/>
                    </a:cubicBezTo>
                    <a:cubicBezTo>
                      <a:pt x="115" y="137"/>
                      <a:pt x="115" y="137"/>
                      <a:pt x="115" y="137"/>
                    </a:cubicBezTo>
                    <a:cubicBezTo>
                      <a:pt x="115" y="123"/>
                      <a:pt x="126" y="113"/>
                      <a:pt x="139" y="113"/>
                    </a:cubicBezTo>
                    <a:cubicBezTo>
                      <a:pt x="147" y="113"/>
                      <a:pt x="147" y="113"/>
                      <a:pt x="147" y="113"/>
                    </a:cubicBezTo>
                    <a:cubicBezTo>
                      <a:pt x="160" y="113"/>
                      <a:pt x="171" y="123"/>
                      <a:pt x="171" y="137"/>
                    </a:cubicBezTo>
                    <a:cubicBezTo>
                      <a:pt x="171" y="145"/>
                      <a:pt x="171" y="145"/>
                      <a:pt x="171" y="145"/>
                    </a:cubicBezTo>
                    <a:cubicBezTo>
                      <a:pt x="171" y="151"/>
                      <a:pt x="169" y="160"/>
                      <a:pt x="166" y="166"/>
                    </a:cubicBezTo>
                    <a:cubicBezTo>
                      <a:pt x="220" y="166"/>
                      <a:pt x="220" y="166"/>
                      <a:pt x="220" y="166"/>
                    </a:cubicBezTo>
                    <a:cubicBezTo>
                      <a:pt x="230" y="166"/>
                      <a:pt x="238" y="158"/>
                      <a:pt x="238" y="149"/>
                    </a:cubicBezTo>
                    <a:cubicBezTo>
                      <a:pt x="238" y="107"/>
                      <a:pt x="238" y="107"/>
                      <a:pt x="238" y="107"/>
                    </a:cubicBezTo>
                    <a:cubicBezTo>
                      <a:pt x="244" y="109"/>
                      <a:pt x="250" y="111"/>
                      <a:pt x="255" y="111"/>
                    </a:cubicBezTo>
                    <a:cubicBezTo>
                      <a:pt x="263" y="111"/>
                      <a:pt x="263" y="111"/>
                      <a:pt x="263" y="111"/>
                    </a:cubicBezTo>
                    <a:cubicBezTo>
                      <a:pt x="276" y="111"/>
                      <a:pt x="287" y="100"/>
                      <a:pt x="287" y="87"/>
                    </a:cubicBezTo>
                    <a:cubicBezTo>
                      <a:pt x="287" y="79"/>
                      <a:pt x="287" y="79"/>
                      <a:pt x="287" y="79"/>
                    </a:cubicBezTo>
                    <a:cubicBezTo>
                      <a:pt x="287" y="66"/>
                      <a:pt x="276" y="55"/>
                      <a:pt x="263" y="55"/>
                    </a:cubicBezTo>
                    <a:close/>
                  </a:path>
                </a:pathLst>
              </a:custGeom>
              <a:solidFill>
                <a:schemeClr val="accent2"/>
              </a:solidFill>
              <a:ln>
                <a:solidFill>
                  <a:schemeClr val="accent2"/>
                </a:solidFill>
              </a:ln>
            </p:spPr>
            <p:txBody>
              <a:bodyPr/>
              <a:lstStyle/>
              <a:p>
                <a:endParaRPr lang="zh-CN" altLang="en-US"/>
              </a:p>
            </p:txBody>
          </p:sp>
        </p:grpSp>
      </p:grpSp>
      <p:grpSp>
        <p:nvGrpSpPr>
          <p:cNvPr id="12" name="组合 11"/>
          <p:cNvGrpSpPr/>
          <p:nvPr/>
        </p:nvGrpSpPr>
        <p:grpSpPr>
          <a:xfrm>
            <a:off x="7595994" y="3203212"/>
            <a:ext cx="1066661" cy="1595438"/>
            <a:chOff x="7596188" y="3413125"/>
            <a:chExt cx="1066800" cy="1595438"/>
          </a:xfrm>
        </p:grpSpPr>
        <p:sp>
          <p:nvSpPr>
            <p:cNvPr id="6" name="圆角矩形 5"/>
            <p:cNvSpPr/>
            <p:nvPr/>
          </p:nvSpPr>
          <p:spPr>
            <a:xfrm rot="18900000">
              <a:off x="7596188" y="3679825"/>
              <a:ext cx="1066800" cy="1066800"/>
            </a:xfrm>
            <a:prstGeom prst="roundRect">
              <a:avLst>
                <a:gd name="adj" fmla="val 26191"/>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gencyFB-Regular" pitchFamily="50" charset="0"/>
                <a:ea typeface="方正正纤黑简体" panose="02000000000000000000" pitchFamily="2" charset="-122"/>
              </a:endParaRPr>
            </a:p>
          </p:txBody>
        </p:sp>
        <p:sp>
          <p:nvSpPr>
            <p:cNvPr id="7" name="圆角矩形 6"/>
            <p:cNvSpPr/>
            <p:nvPr/>
          </p:nvSpPr>
          <p:spPr>
            <a:xfrm rot="18900000">
              <a:off x="7596188" y="3413125"/>
              <a:ext cx="1066800" cy="1066800"/>
            </a:xfrm>
            <a:prstGeom prst="roundRect">
              <a:avLst>
                <a:gd name="adj" fmla="val 26191"/>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gencyFB-Regular" pitchFamily="50" charset="0"/>
                <a:ea typeface="方正正纤黑简体" panose="02000000000000000000" pitchFamily="2" charset="-122"/>
              </a:endParaRPr>
            </a:p>
          </p:txBody>
        </p:sp>
        <p:sp>
          <p:nvSpPr>
            <p:cNvPr id="22" name="任意多边形 21"/>
            <p:cNvSpPr/>
            <p:nvPr/>
          </p:nvSpPr>
          <p:spPr>
            <a:xfrm rot="18900000" flipH="1" flipV="1">
              <a:off x="7600950" y="3954463"/>
              <a:ext cx="1054100" cy="1054100"/>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8" name="Freeform 144"/>
            <p:cNvSpPr>
              <a:spLocks noEditPoints="1"/>
            </p:cNvSpPr>
            <p:nvPr/>
          </p:nvSpPr>
          <p:spPr bwMode="auto">
            <a:xfrm>
              <a:off x="7920038" y="3889375"/>
              <a:ext cx="436562" cy="382588"/>
            </a:xfrm>
            <a:custGeom>
              <a:avLst/>
              <a:gdLst>
                <a:gd name="T0" fmla="*/ 288 w 288"/>
                <a:gd name="T1" fmla="*/ 63 h 253"/>
                <a:gd name="T2" fmla="*/ 288 w 288"/>
                <a:gd name="T3" fmla="*/ 40 h 253"/>
                <a:gd name="T4" fmla="*/ 259 w 288"/>
                <a:gd name="T5" fmla="*/ 19 h 253"/>
                <a:gd name="T6" fmla="*/ 145 w 288"/>
                <a:gd name="T7" fmla="*/ 0 h 253"/>
                <a:gd name="T8" fmla="*/ 144 w 288"/>
                <a:gd name="T9" fmla="*/ 0 h 253"/>
                <a:gd name="T10" fmla="*/ 29 w 288"/>
                <a:gd name="T11" fmla="*/ 19 h 253"/>
                <a:gd name="T12" fmla="*/ 0 w 288"/>
                <a:gd name="T13" fmla="*/ 40 h 253"/>
                <a:gd name="T14" fmla="*/ 0 w 288"/>
                <a:gd name="T15" fmla="*/ 41 h 253"/>
                <a:gd name="T16" fmla="*/ 0 w 288"/>
                <a:gd name="T17" fmla="*/ 213 h 253"/>
                <a:gd name="T18" fmla="*/ 143 w 288"/>
                <a:gd name="T19" fmla="*/ 253 h 253"/>
                <a:gd name="T20" fmla="*/ 144 w 288"/>
                <a:gd name="T21" fmla="*/ 253 h 253"/>
                <a:gd name="T22" fmla="*/ 288 w 288"/>
                <a:gd name="T23" fmla="*/ 212 h 253"/>
                <a:gd name="T24" fmla="*/ 288 w 288"/>
                <a:gd name="T25" fmla="*/ 63 h 253"/>
                <a:gd name="T26" fmla="*/ 144 w 288"/>
                <a:gd name="T27" fmla="*/ 29 h 253"/>
                <a:gd name="T28" fmla="*/ 145 w 288"/>
                <a:gd name="T29" fmla="*/ 29 h 253"/>
                <a:gd name="T30" fmla="*/ 259 w 288"/>
                <a:gd name="T31" fmla="*/ 51 h 253"/>
                <a:gd name="T32" fmla="*/ 259 w 288"/>
                <a:gd name="T33" fmla="*/ 52 h 253"/>
                <a:gd name="T34" fmla="*/ 144 w 288"/>
                <a:gd name="T35" fmla="*/ 73 h 253"/>
                <a:gd name="T36" fmla="*/ 143 w 288"/>
                <a:gd name="T37" fmla="*/ 73 h 253"/>
                <a:gd name="T38" fmla="*/ 29 w 288"/>
                <a:gd name="T39" fmla="*/ 52 h 253"/>
                <a:gd name="T40" fmla="*/ 29 w 288"/>
                <a:gd name="T41" fmla="*/ 51 h 253"/>
                <a:gd name="T42" fmla="*/ 144 w 288"/>
                <a:gd name="T43" fmla="*/ 29 h 253"/>
                <a:gd name="T44" fmla="*/ 144 w 288"/>
                <a:gd name="T45" fmla="*/ 162 h 253"/>
                <a:gd name="T46" fmla="*/ 143 w 288"/>
                <a:gd name="T47" fmla="*/ 162 h 253"/>
                <a:gd name="T48" fmla="*/ 29 w 288"/>
                <a:gd name="T49" fmla="*/ 140 h 253"/>
                <a:gd name="T50" fmla="*/ 29 w 288"/>
                <a:gd name="T51" fmla="*/ 83 h 253"/>
                <a:gd name="T52" fmla="*/ 143 w 288"/>
                <a:gd name="T53" fmla="*/ 102 h 253"/>
                <a:gd name="T54" fmla="*/ 144 w 288"/>
                <a:gd name="T55" fmla="*/ 102 h 253"/>
                <a:gd name="T56" fmla="*/ 259 w 288"/>
                <a:gd name="T57" fmla="*/ 83 h 253"/>
                <a:gd name="T58" fmla="*/ 259 w 288"/>
                <a:gd name="T59" fmla="*/ 140 h 253"/>
                <a:gd name="T60" fmla="*/ 144 w 288"/>
                <a:gd name="T61" fmla="*/ 162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88" h="253">
                  <a:moveTo>
                    <a:pt x="288" y="63"/>
                  </a:moveTo>
                  <a:cubicBezTo>
                    <a:pt x="288" y="40"/>
                    <a:pt x="288" y="40"/>
                    <a:pt x="288" y="40"/>
                  </a:cubicBezTo>
                  <a:cubicBezTo>
                    <a:pt x="288" y="34"/>
                    <a:pt x="277" y="26"/>
                    <a:pt x="259" y="19"/>
                  </a:cubicBezTo>
                  <a:cubicBezTo>
                    <a:pt x="233" y="9"/>
                    <a:pt x="192" y="0"/>
                    <a:pt x="145" y="0"/>
                  </a:cubicBezTo>
                  <a:cubicBezTo>
                    <a:pt x="145" y="0"/>
                    <a:pt x="144" y="0"/>
                    <a:pt x="144" y="0"/>
                  </a:cubicBezTo>
                  <a:cubicBezTo>
                    <a:pt x="97" y="0"/>
                    <a:pt x="55" y="9"/>
                    <a:pt x="29" y="19"/>
                  </a:cubicBezTo>
                  <a:cubicBezTo>
                    <a:pt x="12" y="26"/>
                    <a:pt x="1" y="34"/>
                    <a:pt x="0" y="40"/>
                  </a:cubicBezTo>
                  <a:cubicBezTo>
                    <a:pt x="0" y="40"/>
                    <a:pt x="0" y="40"/>
                    <a:pt x="0" y="41"/>
                  </a:cubicBezTo>
                  <a:cubicBezTo>
                    <a:pt x="0" y="213"/>
                    <a:pt x="0" y="213"/>
                    <a:pt x="0" y="213"/>
                  </a:cubicBezTo>
                  <a:cubicBezTo>
                    <a:pt x="0" y="228"/>
                    <a:pt x="64" y="253"/>
                    <a:pt x="143" y="253"/>
                  </a:cubicBezTo>
                  <a:cubicBezTo>
                    <a:pt x="143" y="253"/>
                    <a:pt x="144" y="253"/>
                    <a:pt x="144" y="253"/>
                  </a:cubicBezTo>
                  <a:cubicBezTo>
                    <a:pt x="224" y="253"/>
                    <a:pt x="288" y="228"/>
                    <a:pt x="288" y="212"/>
                  </a:cubicBezTo>
                  <a:lnTo>
                    <a:pt x="288" y="63"/>
                  </a:lnTo>
                  <a:close/>
                  <a:moveTo>
                    <a:pt x="144" y="29"/>
                  </a:moveTo>
                  <a:cubicBezTo>
                    <a:pt x="145" y="29"/>
                    <a:pt x="145" y="29"/>
                    <a:pt x="145" y="29"/>
                  </a:cubicBezTo>
                  <a:cubicBezTo>
                    <a:pt x="201" y="29"/>
                    <a:pt x="244" y="43"/>
                    <a:pt x="259" y="51"/>
                  </a:cubicBezTo>
                  <a:cubicBezTo>
                    <a:pt x="259" y="52"/>
                    <a:pt x="259" y="52"/>
                    <a:pt x="259" y="52"/>
                  </a:cubicBezTo>
                  <a:cubicBezTo>
                    <a:pt x="244" y="60"/>
                    <a:pt x="201" y="73"/>
                    <a:pt x="144" y="73"/>
                  </a:cubicBezTo>
                  <a:cubicBezTo>
                    <a:pt x="143" y="73"/>
                    <a:pt x="143" y="73"/>
                    <a:pt x="143" y="73"/>
                  </a:cubicBezTo>
                  <a:cubicBezTo>
                    <a:pt x="87" y="73"/>
                    <a:pt x="44" y="60"/>
                    <a:pt x="29" y="52"/>
                  </a:cubicBezTo>
                  <a:cubicBezTo>
                    <a:pt x="29" y="51"/>
                    <a:pt x="29" y="51"/>
                    <a:pt x="29" y="51"/>
                  </a:cubicBezTo>
                  <a:cubicBezTo>
                    <a:pt x="44" y="43"/>
                    <a:pt x="87" y="29"/>
                    <a:pt x="144" y="29"/>
                  </a:cubicBezTo>
                  <a:close/>
                  <a:moveTo>
                    <a:pt x="144" y="162"/>
                  </a:moveTo>
                  <a:cubicBezTo>
                    <a:pt x="143" y="162"/>
                    <a:pt x="143" y="162"/>
                    <a:pt x="143" y="162"/>
                  </a:cubicBezTo>
                  <a:cubicBezTo>
                    <a:pt x="87" y="162"/>
                    <a:pt x="44" y="148"/>
                    <a:pt x="29" y="140"/>
                  </a:cubicBezTo>
                  <a:cubicBezTo>
                    <a:pt x="29" y="83"/>
                    <a:pt x="29" y="83"/>
                    <a:pt x="29" y="83"/>
                  </a:cubicBezTo>
                  <a:cubicBezTo>
                    <a:pt x="55" y="94"/>
                    <a:pt x="96" y="102"/>
                    <a:pt x="143" y="102"/>
                  </a:cubicBezTo>
                  <a:cubicBezTo>
                    <a:pt x="143" y="102"/>
                    <a:pt x="144" y="102"/>
                    <a:pt x="144" y="102"/>
                  </a:cubicBezTo>
                  <a:cubicBezTo>
                    <a:pt x="191" y="102"/>
                    <a:pt x="233" y="94"/>
                    <a:pt x="259" y="83"/>
                  </a:cubicBezTo>
                  <a:cubicBezTo>
                    <a:pt x="259" y="140"/>
                    <a:pt x="259" y="140"/>
                    <a:pt x="259" y="140"/>
                  </a:cubicBezTo>
                  <a:cubicBezTo>
                    <a:pt x="244" y="148"/>
                    <a:pt x="201" y="161"/>
                    <a:pt x="144" y="162"/>
                  </a:cubicBezTo>
                  <a:close/>
                </a:path>
              </a:pathLst>
            </a:custGeom>
            <a:solidFill>
              <a:schemeClr val="accent3"/>
            </a:solidFill>
            <a:ln>
              <a:solidFill>
                <a:schemeClr val="accent3"/>
              </a:solidFill>
            </a:ln>
            <a:extLst/>
          </p:spPr>
          <p:txBody>
            <a:bodyPr/>
            <a:lstStyle/>
            <a:p>
              <a:pPr>
                <a:defRPr/>
              </a:pPr>
              <a:endParaRPr lang="zh-CN" altLang="en-US">
                <a:latin typeface="Calibri" pitchFamily="34" charset="0"/>
              </a:endParaRPr>
            </a:p>
          </p:txBody>
        </p:sp>
      </p:grpSp>
      <p:grpSp>
        <p:nvGrpSpPr>
          <p:cNvPr id="9" name="组合 8"/>
          <p:cNvGrpSpPr/>
          <p:nvPr/>
        </p:nvGrpSpPr>
        <p:grpSpPr>
          <a:xfrm>
            <a:off x="1534120" y="2946039"/>
            <a:ext cx="1068249" cy="1590675"/>
            <a:chOff x="1533525" y="3155950"/>
            <a:chExt cx="1068388" cy="1590675"/>
          </a:xfrm>
        </p:grpSpPr>
        <p:sp>
          <p:nvSpPr>
            <p:cNvPr id="2" name="圆角矩形 1"/>
            <p:cNvSpPr/>
            <p:nvPr/>
          </p:nvSpPr>
          <p:spPr>
            <a:xfrm rot="18900000">
              <a:off x="1533525" y="3679825"/>
              <a:ext cx="1066800" cy="1066800"/>
            </a:xfrm>
            <a:prstGeom prst="roundRect">
              <a:avLst>
                <a:gd name="adj" fmla="val 26191"/>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AgencyFB-Regular" pitchFamily="50" charset="0"/>
                <a:ea typeface="方正正纤黑简体" panose="02000000000000000000" pitchFamily="2" charset="-122"/>
              </a:endParaRPr>
            </a:p>
          </p:txBody>
        </p:sp>
        <p:sp>
          <p:nvSpPr>
            <p:cNvPr id="19" name="任意多边形 18"/>
            <p:cNvSpPr/>
            <p:nvPr/>
          </p:nvSpPr>
          <p:spPr>
            <a:xfrm rot="18900000">
              <a:off x="1547813" y="3155950"/>
              <a:ext cx="1054100" cy="1055688"/>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任意多边形 23"/>
            <p:cNvSpPr/>
            <p:nvPr/>
          </p:nvSpPr>
          <p:spPr>
            <a:xfrm rot="18900000">
              <a:off x="1547813" y="3422650"/>
              <a:ext cx="1054100" cy="1054100"/>
            </a:xfrm>
            <a:custGeom>
              <a:avLst/>
              <a:gdLst>
                <a:gd name="connsiteX0" fmla="*/ 972458 w 1054294"/>
                <a:gd name="connsiteY0" fmla="*/ 81836 h 1054293"/>
                <a:gd name="connsiteX1" fmla="*/ 1054294 w 1054294"/>
                <a:gd name="connsiteY1" fmla="*/ 279406 h 1054293"/>
                <a:gd name="connsiteX2" fmla="*/ 1054294 w 1054294"/>
                <a:gd name="connsiteY2" fmla="*/ 787394 h 1054293"/>
                <a:gd name="connsiteX3" fmla="*/ 883646 w 1054294"/>
                <a:gd name="connsiteY3" fmla="*/ 1044843 h 1054293"/>
                <a:gd name="connsiteX4" fmla="*/ 853203 w 1054294"/>
                <a:gd name="connsiteY4" fmla="*/ 1054293 h 1054293"/>
                <a:gd name="connsiteX5" fmla="*/ 860033 w 1054294"/>
                <a:gd name="connsiteY5" fmla="*/ 1032290 h 1054293"/>
                <a:gd name="connsiteX6" fmla="*/ 865709 w 1054294"/>
                <a:gd name="connsiteY6" fmla="*/ 975980 h 1054293"/>
                <a:gd name="connsiteX7" fmla="*/ 865709 w 1054294"/>
                <a:gd name="connsiteY7" fmla="*/ 467992 h 1054293"/>
                <a:gd name="connsiteX8" fmla="*/ 586303 w 1054294"/>
                <a:gd name="connsiteY8" fmla="*/ 188586 h 1054293"/>
                <a:gd name="connsiteX9" fmla="*/ 78315 w 1054294"/>
                <a:gd name="connsiteY9" fmla="*/ 188586 h 1054293"/>
                <a:gd name="connsiteX10" fmla="*/ 22005 w 1054294"/>
                <a:gd name="connsiteY10" fmla="*/ 194263 h 1054293"/>
                <a:gd name="connsiteX11" fmla="*/ 0 w 1054294"/>
                <a:gd name="connsiteY11" fmla="*/ 201093 h 1054293"/>
                <a:gd name="connsiteX12" fmla="*/ 9451 w 1054294"/>
                <a:gd name="connsiteY12" fmla="*/ 170649 h 1054293"/>
                <a:gd name="connsiteX13" fmla="*/ 266900 w 1054294"/>
                <a:gd name="connsiteY13" fmla="*/ 0 h 1054293"/>
                <a:gd name="connsiteX14" fmla="*/ 774888 w 1054294"/>
                <a:gd name="connsiteY14" fmla="*/ 0 h 1054293"/>
                <a:gd name="connsiteX15" fmla="*/ 972458 w 1054294"/>
                <a:gd name="connsiteY15" fmla="*/ 81836 h 1054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54294" h="1054293">
                  <a:moveTo>
                    <a:pt x="972458" y="81836"/>
                  </a:moveTo>
                  <a:cubicBezTo>
                    <a:pt x="1023021" y="132398"/>
                    <a:pt x="1054294" y="202250"/>
                    <a:pt x="1054294" y="279406"/>
                  </a:cubicBezTo>
                  <a:lnTo>
                    <a:pt x="1054294" y="787394"/>
                  </a:lnTo>
                  <a:cubicBezTo>
                    <a:pt x="1054294" y="903128"/>
                    <a:pt x="983929" y="1002427"/>
                    <a:pt x="883646" y="1044843"/>
                  </a:cubicBezTo>
                  <a:lnTo>
                    <a:pt x="853203" y="1054293"/>
                  </a:lnTo>
                  <a:lnTo>
                    <a:pt x="860033" y="1032290"/>
                  </a:lnTo>
                  <a:cubicBezTo>
                    <a:pt x="863755" y="1014101"/>
                    <a:pt x="865709" y="995269"/>
                    <a:pt x="865709" y="975980"/>
                  </a:cubicBezTo>
                  <a:lnTo>
                    <a:pt x="865709" y="467992"/>
                  </a:lnTo>
                  <a:cubicBezTo>
                    <a:pt x="865709" y="313680"/>
                    <a:pt x="740615" y="188586"/>
                    <a:pt x="586303" y="188586"/>
                  </a:cubicBezTo>
                  <a:lnTo>
                    <a:pt x="78315" y="188586"/>
                  </a:lnTo>
                  <a:cubicBezTo>
                    <a:pt x="59026" y="188586"/>
                    <a:pt x="40194" y="190541"/>
                    <a:pt x="22005" y="194263"/>
                  </a:cubicBezTo>
                  <a:lnTo>
                    <a:pt x="0" y="201093"/>
                  </a:lnTo>
                  <a:lnTo>
                    <a:pt x="9451" y="170649"/>
                  </a:lnTo>
                  <a:cubicBezTo>
                    <a:pt x="51867" y="70365"/>
                    <a:pt x="151166" y="0"/>
                    <a:pt x="266900" y="0"/>
                  </a:cubicBezTo>
                  <a:lnTo>
                    <a:pt x="774888" y="0"/>
                  </a:lnTo>
                  <a:cubicBezTo>
                    <a:pt x="852044" y="0"/>
                    <a:pt x="921896" y="31273"/>
                    <a:pt x="972458" y="81836"/>
                  </a:cubicBezTo>
                  <a:close/>
                </a:path>
              </a:pathLst>
            </a:cu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nvGrpSpPr>
            <p:cNvPr id="39" name="组合 38"/>
            <p:cNvGrpSpPr/>
            <p:nvPr/>
          </p:nvGrpSpPr>
          <p:grpSpPr>
            <a:xfrm>
              <a:off x="1838658" y="4002782"/>
              <a:ext cx="404424" cy="434198"/>
              <a:chOff x="4019339" y="2140057"/>
              <a:chExt cx="258763" cy="277813"/>
            </a:xfrm>
            <a:solidFill>
              <a:srgbClr val="E40000"/>
            </a:solidFill>
          </p:grpSpPr>
          <p:sp>
            <p:nvSpPr>
              <p:cNvPr id="40" name="Freeform 281"/>
              <p:cNvSpPr>
                <a:spLocks noEditPoints="1"/>
              </p:cNvSpPr>
              <p:nvPr/>
            </p:nvSpPr>
            <p:spPr bwMode="auto">
              <a:xfrm>
                <a:off x="4019339" y="2140057"/>
                <a:ext cx="258763" cy="277813"/>
              </a:xfrm>
              <a:custGeom>
                <a:avLst/>
                <a:gdLst>
                  <a:gd name="T0" fmla="*/ 237 w 266"/>
                  <a:gd name="T1" fmla="*/ 24 h 288"/>
                  <a:gd name="T2" fmla="*/ 221 w 266"/>
                  <a:gd name="T3" fmla="*/ 24 h 288"/>
                  <a:gd name="T4" fmla="*/ 221 w 266"/>
                  <a:gd name="T5" fmla="*/ 14 h 288"/>
                  <a:gd name="T6" fmla="*/ 207 w 266"/>
                  <a:gd name="T7" fmla="*/ 0 h 288"/>
                  <a:gd name="T8" fmla="*/ 193 w 266"/>
                  <a:gd name="T9" fmla="*/ 14 h 288"/>
                  <a:gd name="T10" fmla="*/ 193 w 266"/>
                  <a:gd name="T11" fmla="*/ 24 h 288"/>
                  <a:gd name="T12" fmla="*/ 146 w 266"/>
                  <a:gd name="T13" fmla="*/ 24 h 288"/>
                  <a:gd name="T14" fmla="*/ 146 w 266"/>
                  <a:gd name="T15" fmla="*/ 14 h 288"/>
                  <a:gd name="T16" fmla="*/ 133 w 266"/>
                  <a:gd name="T17" fmla="*/ 0 h 288"/>
                  <a:gd name="T18" fmla="*/ 119 w 266"/>
                  <a:gd name="T19" fmla="*/ 14 h 288"/>
                  <a:gd name="T20" fmla="*/ 119 w 266"/>
                  <a:gd name="T21" fmla="*/ 24 h 288"/>
                  <a:gd name="T22" fmla="*/ 73 w 266"/>
                  <a:gd name="T23" fmla="*/ 24 h 288"/>
                  <a:gd name="T24" fmla="*/ 73 w 266"/>
                  <a:gd name="T25" fmla="*/ 14 h 288"/>
                  <a:gd name="T26" fmla="*/ 59 w 266"/>
                  <a:gd name="T27" fmla="*/ 0 h 288"/>
                  <a:gd name="T28" fmla="*/ 45 w 266"/>
                  <a:gd name="T29" fmla="*/ 14 h 288"/>
                  <a:gd name="T30" fmla="*/ 45 w 266"/>
                  <a:gd name="T31" fmla="*/ 24 h 288"/>
                  <a:gd name="T32" fmla="*/ 29 w 266"/>
                  <a:gd name="T33" fmla="*/ 24 h 288"/>
                  <a:gd name="T34" fmla="*/ 0 w 266"/>
                  <a:gd name="T35" fmla="*/ 53 h 288"/>
                  <a:gd name="T36" fmla="*/ 0 w 266"/>
                  <a:gd name="T37" fmla="*/ 259 h 288"/>
                  <a:gd name="T38" fmla="*/ 29 w 266"/>
                  <a:gd name="T39" fmla="*/ 288 h 288"/>
                  <a:gd name="T40" fmla="*/ 237 w 266"/>
                  <a:gd name="T41" fmla="*/ 288 h 288"/>
                  <a:gd name="T42" fmla="*/ 266 w 266"/>
                  <a:gd name="T43" fmla="*/ 259 h 288"/>
                  <a:gd name="T44" fmla="*/ 266 w 266"/>
                  <a:gd name="T45" fmla="*/ 53 h 288"/>
                  <a:gd name="T46" fmla="*/ 237 w 266"/>
                  <a:gd name="T47" fmla="*/ 24 h 288"/>
                  <a:gd name="T48" fmla="*/ 237 w 266"/>
                  <a:gd name="T49" fmla="*/ 257 h 288"/>
                  <a:gd name="T50" fmla="*/ 29 w 266"/>
                  <a:gd name="T51" fmla="*/ 257 h 288"/>
                  <a:gd name="T52" fmla="*/ 29 w 266"/>
                  <a:gd name="T53" fmla="*/ 55 h 288"/>
                  <a:gd name="T54" fmla="*/ 45 w 266"/>
                  <a:gd name="T55" fmla="*/ 55 h 288"/>
                  <a:gd name="T56" fmla="*/ 45 w 266"/>
                  <a:gd name="T57" fmla="*/ 65 h 288"/>
                  <a:gd name="T58" fmla="*/ 59 w 266"/>
                  <a:gd name="T59" fmla="*/ 79 h 288"/>
                  <a:gd name="T60" fmla="*/ 73 w 266"/>
                  <a:gd name="T61" fmla="*/ 65 h 288"/>
                  <a:gd name="T62" fmla="*/ 73 w 266"/>
                  <a:gd name="T63" fmla="*/ 55 h 288"/>
                  <a:gd name="T64" fmla="*/ 119 w 266"/>
                  <a:gd name="T65" fmla="*/ 55 h 288"/>
                  <a:gd name="T66" fmla="*/ 119 w 266"/>
                  <a:gd name="T67" fmla="*/ 65 h 288"/>
                  <a:gd name="T68" fmla="*/ 133 w 266"/>
                  <a:gd name="T69" fmla="*/ 79 h 288"/>
                  <a:gd name="T70" fmla="*/ 146 w 266"/>
                  <a:gd name="T71" fmla="*/ 65 h 288"/>
                  <a:gd name="T72" fmla="*/ 146 w 266"/>
                  <a:gd name="T73" fmla="*/ 55 h 288"/>
                  <a:gd name="T74" fmla="*/ 193 w 266"/>
                  <a:gd name="T75" fmla="*/ 55 h 288"/>
                  <a:gd name="T76" fmla="*/ 193 w 266"/>
                  <a:gd name="T77" fmla="*/ 65 h 288"/>
                  <a:gd name="T78" fmla="*/ 207 w 266"/>
                  <a:gd name="T79" fmla="*/ 79 h 288"/>
                  <a:gd name="T80" fmla="*/ 221 w 266"/>
                  <a:gd name="T81" fmla="*/ 65 h 288"/>
                  <a:gd name="T82" fmla="*/ 221 w 266"/>
                  <a:gd name="T83" fmla="*/ 55 h 288"/>
                  <a:gd name="T84" fmla="*/ 237 w 266"/>
                  <a:gd name="T85" fmla="*/ 55 h 288"/>
                  <a:gd name="T86" fmla="*/ 237 w 266"/>
                  <a:gd name="T87" fmla="*/ 25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66" h="288">
                    <a:moveTo>
                      <a:pt x="237" y="24"/>
                    </a:moveTo>
                    <a:cubicBezTo>
                      <a:pt x="221" y="24"/>
                      <a:pt x="221" y="24"/>
                      <a:pt x="221" y="24"/>
                    </a:cubicBezTo>
                    <a:cubicBezTo>
                      <a:pt x="221" y="14"/>
                      <a:pt x="221" y="14"/>
                      <a:pt x="221" y="14"/>
                    </a:cubicBezTo>
                    <a:cubicBezTo>
                      <a:pt x="221" y="6"/>
                      <a:pt x="214" y="0"/>
                      <a:pt x="207" y="0"/>
                    </a:cubicBezTo>
                    <a:cubicBezTo>
                      <a:pt x="199" y="0"/>
                      <a:pt x="193" y="6"/>
                      <a:pt x="193" y="14"/>
                    </a:cubicBezTo>
                    <a:cubicBezTo>
                      <a:pt x="193" y="24"/>
                      <a:pt x="193" y="24"/>
                      <a:pt x="193" y="24"/>
                    </a:cubicBezTo>
                    <a:cubicBezTo>
                      <a:pt x="146" y="24"/>
                      <a:pt x="146" y="24"/>
                      <a:pt x="146" y="24"/>
                    </a:cubicBezTo>
                    <a:cubicBezTo>
                      <a:pt x="146" y="14"/>
                      <a:pt x="146" y="14"/>
                      <a:pt x="146" y="14"/>
                    </a:cubicBezTo>
                    <a:cubicBezTo>
                      <a:pt x="146" y="6"/>
                      <a:pt x="140" y="0"/>
                      <a:pt x="133" y="0"/>
                    </a:cubicBezTo>
                    <a:cubicBezTo>
                      <a:pt x="125" y="0"/>
                      <a:pt x="119" y="6"/>
                      <a:pt x="119" y="14"/>
                    </a:cubicBezTo>
                    <a:cubicBezTo>
                      <a:pt x="119" y="24"/>
                      <a:pt x="119" y="24"/>
                      <a:pt x="119" y="24"/>
                    </a:cubicBezTo>
                    <a:cubicBezTo>
                      <a:pt x="73" y="24"/>
                      <a:pt x="73" y="24"/>
                      <a:pt x="73" y="24"/>
                    </a:cubicBezTo>
                    <a:cubicBezTo>
                      <a:pt x="73" y="14"/>
                      <a:pt x="73" y="14"/>
                      <a:pt x="73" y="14"/>
                    </a:cubicBezTo>
                    <a:cubicBezTo>
                      <a:pt x="73" y="6"/>
                      <a:pt x="66" y="0"/>
                      <a:pt x="59" y="0"/>
                    </a:cubicBezTo>
                    <a:cubicBezTo>
                      <a:pt x="51" y="0"/>
                      <a:pt x="45" y="6"/>
                      <a:pt x="45" y="14"/>
                    </a:cubicBezTo>
                    <a:cubicBezTo>
                      <a:pt x="45" y="24"/>
                      <a:pt x="45" y="24"/>
                      <a:pt x="45" y="24"/>
                    </a:cubicBezTo>
                    <a:cubicBezTo>
                      <a:pt x="29" y="24"/>
                      <a:pt x="29" y="24"/>
                      <a:pt x="29" y="24"/>
                    </a:cubicBezTo>
                    <a:cubicBezTo>
                      <a:pt x="13" y="24"/>
                      <a:pt x="0" y="37"/>
                      <a:pt x="0" y="53"/>
                    </a:cubicBezTo>
                    <a:cubicBezTo>
                      <a:pt x="0" y="259"/>
                      <a:pt x="0" y="259"/>
                      <a:pt x="0" y="259"/>
                    </a:cubicBezTo>
                    <a:cubicBezTo>
                      <a:pt x="0" y="275"/>
                      <a:pt x="13" y="288"/>
                      <a:pt x="29" y="288"/>
                    </a:cubicBezTo>
                    <a:cubicBezTo>
                      <a:pt x="237" y="288"/>
                      <a:pt x="237" y="288"/>
                      <a:pt x="237" y="288"/>
                    </a:cubicBezTo>
                    <a:cubicBezTo>
                      <a:pt x="253" y="288"/>
                      <a:pt x="266" y="275"/>
                      <a:pt x="266" y="259"/>
                    </a:cubicBezTo>
                    <a:cubicBezTo>
                      <a:pt x="266" y="53"/>
                      <a:pt x="266" y="53"/>
                      <a:pt x="266" y="53"/>
                    </a:cubicBezTo>
                    <a:cubicBezTo>
                      <a:pt x="266" y="37"/>
                      <a:pt x="253" y="24"/>
                      <a:pt x="237" y="24"/>
                    </a:cubicBezTo>
                    <a:close/>
                    <a:moveTo>
                      <a:pt x="237" y="257"/>
                    </a:moveTo>
                    <a:cubicBezTo>
                      <a:pt x="29" y="257"/>
                      <a:pt x="29" y="257"/>
                      <a:pt x="29" y="257"/>
                    </a:cubicBezTo>
                    <a:cubicBezTo>
                      <a:pt x="29" y="55"/>
                      <a:pt x="29" y="55"/>
                      <a:pt x="29" y="55"/>
                    </a:cubicBezTo>
                    <a:cubicBezTo>
                      <a:pt x="45" y="55"/>
                      <a:pt x="45" y="55"/>
                      <a:pt x="45" y="55"/>
                    </a:cubicBezTo>
                    <a:cubicBezTo>
                      <a:pt x="45" y="65"/>
                      <a:pt x="45" y="65"/>
                      <a:pt x="45" y="65"/>
                    </a:cubicBezTo>
                    <a:cubicBezTo>
                      <a:pt x="45" y="73"/>
                      <a:pt x="51" y="79"/>
                      <a:pt x="59" y="79"/>
                    </a:cubicBezTo>
                    <a:cubicBezTo>
                      <a:pt x="66" y="79"/>
                      <a:pt x="73" y="73"/>
                      <a:pt x="73" y="65"/>
                    </a:cubicBezTo>
                    <a:cubicBezTo>
                      <a:pt x="73" y="55"/>
                      <a:pt x="73" y="55"/>
                      <a:pt x="73" y="55"/>
                    </a:cubicBezTo>
                    <a:cubicBezTo>
                      <a:pt x="119" y="55"/>
                      <a:pt x="119" y="55"/>
                      <a:pt x="119" y="55"/>
                    </a:cubicBezTo>
                    <a:cubicBezTo>
                      <a:pt x="119" y="65"/>
                      <a:pt x="119" y="65"/>
                      <a:pt x="119" y="65"/>
                    </a:cubicBezTo>
                    <a:cubicBezTo>
                      <a:pt x="119" y="73"/>
                      <a:pt x="125" y="79"/>
                      <a:pt x="133" y="79"/>
                    </a:cubicBezTo>
                    <a:cubicBezTo>
                      <a:pt x="140" y="79"/>
                      <a:pt x="146" y="73"/>
                      <a:pt x="146" y="65"/>
                    </a:cubicBezTo>
                    <a:cubicBezTo>
                      <a:pt x="146" y="55"/>
                      <a:pt x="146" y="55"/>
                      <a:pt x="146" y="55"/>
                    </a:cubicBezTo>
                    <a:cubicBezTo>
                      <a:pt x="193" y="55"/>
                      <a:pt x="193" y="55"/>
                      <a:pt x="193" y="55"/>
                    </a:cubicBezTo>
                    <a:cubicBezTo>
                      <a:pt x="193" y="65"/>
                      <a:pt x="193" y="65"/>
                      <a:pt x="193" y="65"/>
                    </a:cubicBezTo>
                    <a:cubicBezTo>
                      <a:pt x="193" y="73"/>
                      <a:pt x="199" y="79"/>
                      <a:pt x="207" y="79"/>
                    </a:cubicBezTo>
                    <a:cubicBezTo>
                      <a:pt x="214" y="79"/>
                      <a:pt x="221" y="73"/>
                      <a:pt x="221" y="65"/>
                    </a:cubicBezTo>
                    <a:cubicBezTo>
                      <a:pt x="221" y="55"/>
                      <a:pt x="221" y="55"/>
                      <a:pt x="221" y="55"/>
                    </a:cubicBezTo>
                    <a:cubicBezTo>
                      <a:pt x="237" y="55"/>
                      <a:pt x="237" y="55"/>
                      <a:pt x="237" y="55"/>
                    </a:cubicBezTo>
                    <a:lnTo>
                      <a:pt x="237" y="257"/>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Calibri" pitchFamily="34" charset="0"/>
                </a:endParaRPr>
              </a:p>
            </p:txBody>
          </p:sp>
          <p:sp>
            <p:nvSpPr>
              <p:cNvPr id="41" name="Freeform 282"/>
              <p:cNvSpPr>
                <a:spLocks/>
              </p:cNvSpPr>
              <p:nvPr/>
            </p:nvSpPr>
            <p:spPr bwMode="auto">
              <a:xfrm>
                <a:off x="4076489" y="2244832"/>
                <a:ext cx="144463" cy="107950"/>
              </a:xfrm>
              <a:custGeom>
                <a:avLst/>
                <a:gdLst>
                  <a:gd name="T0" fmla="*/ 133 w 150"/>
                  <a:gd name="T1" fmla="*/ 3 h 111"/>
                  <a:gd name="T2" fmla="*/ 124 w 150"/>
                  <a:gd name="T3" fmla="*/ 3 h 111"/>
                  <a:gd name="T4" fmla="*/ 58 w 150"/>
                  <a:gd name="T5" fmla="*/ 69 h 111"/>
                  <a:gd name="T6" fmla="*/ 50 w 150"/>
                  <a:gd name="T7" fmla="*/ 69 h 111"/>
                  <a:gd name="T8" fmla="*/ 25 w 150"/>
                  <a:gd name="T9" fmla="*/ 45 h 111"/>
                  <a:gd name="T10" fmla="*/ 17 w 150"/>
                  <a:gd name="T11" fmla="*/ 45 h 111"/>
                  <a:gd name="T12" fmla="*/ 2 w 150"/>
                  <a:gd name="T13" fmla="*/ 60 h 111"/>
                  <a:gd name="T14" fmla="*/ 2 w 150"/>
                  <a:gd name="T15" fmla="*/ 68 h 111"/>
                  <a:gd name="T16" fmla="*/ 40 w 150"/>
                  <a:gd name="T17" fmla="*/ 106 h 111"/>
                  <a:gd name="T18" fmla="*/ 50 w 150"/>
                  <a:gd name="T19" fmla="*/ 111 h 111"/>
                  <a:gd name="T20" fmla="*/ 57 w 150"/>
                  <a:gd name="T21" fmla="*/ 111 h 111"/>
                  <a:gd name="T22" fmla="*/ 67 w 150"/>
                  <a:gd name="T23" fmla="*/ 106 h 111"/>
                  <a:gd name="T24" fmla="*/ 148 w 150"/>
                  <a:gd name="T25" fmla="*/ 26 h 111"/>
                  <a:gd name="T26" fmla="*/ 148 w 150"/>
                  <a:gd name="T27" fmla="*/ 17 h 111"/>
                  <a:gd name="T28" fmla="*/ 133 w 150"/>
                  <a:gd name="T29" fmla="*/ 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0" h="111">
                    <a:moveTo>
                      <a:pt x="133" y="3"/>
                    </a:moveTo>
                    <a:cubicBezTo>
                      <a:pt x="131" y="0"/>
                      <a:pt x="127" y="0"/>
                      <a:pt x="124" y="3"/>
                    </a:cubicBezTo>
                    <a:cubicBezTo>
                      <a:pt x="58" y="69"/>
                      <a:pt x="58" y="69"/>
                      <a:pt x="58" y="69"/>
                    </a:cubicBezTo>
                    <a:cubicBezTo>
                      <a:pt x="56" y="71"/>
                      <a:pt x="52" y="71"/>
                      <a:pt x="50" y="69"/>
                    </a:cubicBezTo>
                    <a:cubicBezTo>
                      <a:pt x="25" y="45"/>
                      <a:pt x="25" y="45"/>
                      <a:pt x="25" y="45"/>
                    </a:cubicBezTo>
                    <a:cubicBezTo>
                      <a:pt x="23" y="43"/>
                      <a:pt x="19" y="43"/>
                      <a:pt x="17" y="45"/>
                    </a:cubicBezTo>
                    <a:cubicBezTo>
                      <a:pt x="2" y="60"/>
                      <a:pt x="2" y="60"/>
                      <a:pt x="2" y="60"/>
                    </a:cubicBezTo>
                    <a:cubicBezTo>
                      <a:pt x="0" y="62"/>
                      <a:pt x="0" y="66"/>
                      <a:pt x="2" y="68"/>
                    </a:cubicBezTo>
                    <a:cubicBezTo>
                      <a:pt x="40" y="106"/>
                      <a:pt x="40" y="106"/>
                      <a:pt x="40" y="106"/>
                    </a:cubicBezTo>
                    <a:cubicBezTo>
                      <a:pt x="42" y="109"/>
                      <a:pt x="47" y="111"/>
                      <a:pt x="50" y="111"/>
                    </a:cubicBezTo>
                    <a:cubicBezTo>
                      <a:pt x="57" y="111"/>
                      <a:pt x="57" y="111"/>
                      <a:pt x="57" y="111"/>
                    </a:cubicBezTo>
                    <a:cubicBezTo>
                      <a:pt x="60" y="111"/>
                      <a:pt x="65" y="109"/>
                      <a:pt x="67" y="106"/>
                    </a:cubicBezTo>
                    <a:cubicBezTo>
                      <a:pt x="148" y="26"/>
                      <a:pt x="148" y="26"/>
                      <a:pt x="148" y="26"/>
                    </a:cubicBezTo>
                    <a:cubicBezTo>
                      <a:pt x="150" y="23"/>
                      <a:pt x="150" y="20"/>
                      <a:pt x="148" y="17"/>
                    </a:cubicBezTo>
                    <a:lnTo>
                      <a:pt x="133" y="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defRPr/>
                </a:pPr>
                <a:endParaRPr lang="zh-CN" altLang="en-US">
                  <a:latin typeface="Calibri" pitchFamily="34" charset="0"/>
                </a:endParaRPr>
              </a:p>
            </p:txBody>
          </p:sp>
        </p:grpSp>
      </p:grpSp>
      <p:sp>
        <p:nvSpPr>
          <p:cNvPr id="42" name="文本框 41"/>
          <p:cNvSpPr txBox="1"/>
          <p:nvPr/>
        </p:nvSpPr>
        <p:spPr>
          <a:xfrm>
            <a:off x="939536" y="1628800"/>
            <a:ext cx="2255831" cy="40011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2000" b="1">
                <a:solidFill>
                  <a:schemeClr val="tx2"/>
                </a:solidFill>
                <a:latin typeface="+mj-ea"/>
                <a:ea typeface="+mj-ea"/>
              </a:rPr>
              <a:t>点击此处添加标题</a:t>
            </a:r>
            <a:endParaRPr lang="zh-CN" altLang="en-US" sz="2000" b="1">
              <a:solidFill>
                <a:schemeClr val="tx2"/>
              </a:solidFill>
              <a:latin typeface="+mj-ea"/>
              <a:ea typeface="+mj-ea"/>
            </a:endParaRPr>
          </a:p>
        </p:txBody>
      </p:sp>
      <p:sp>
        <p:nvSpPr>
          <p:cNvPr id="43" name="矩形 42"/>
          <p:cNvSpPr/>
          <p:nvPr/>
        </p:nvSpPr>
        <p:spPr>
          <a:xfrm>
            <a:off x="609802" y="2028912"/>
            <a:ext cx="2915297" cy="701731"/>
          </a:xfrm>
          <a:prstGeom prst="rect">
            <a:avLst/>
          </a:prstGeom>
          <a:noFill/>
        </p:spPr>
        <p:txBody>
          <a:bodyPr wrap="square" rtlCol="0">
            <a:spAutoFit/>
          </a:bodyPr>
          <a:lstStyle/>
          <a:p>
            <a:pPr>
              <a:lnSpc>
                <a:spcPct val="120000"/>
              </a:lnSpc>
              <a:spcBef>
                <a:spcPct val="0"/>
              </a:spcBef>
              <a:buNone/>
            </a:pPr>
            <a:r>
              <a:rPr lang="zh-CN" altLang="en-US" sz="1100" dirty="0">
                <a:solidFill>
                  <a:schemeClr val="tx1">
                    <a:lumMod val="50000"/>
                    <a:lumOff val="50000"/>
                  </a:schemeClr>
                </a:solidFill>
                <a:sym typeface="微软雅黑" pitchFamily="34" charset="-122"/>
              </a:rPr>
              <a:t>在此录入上述图表的综合描述说明，在此录入上述图表的综合描述说明。在此录入上述图表的描述说明</a:t>
            </a:r>
          </a:p>
        </p:txBody>
      </p:sp>
      <p:sp>
        <p:nvSpPr>
          <p:cNvPr id="46" name="文本框 45"/>
          <p:cNvSpPr txBox="1"/>
          <p:nvPr/>
        </p:nvSpPr>
        <p:spPr>
          <a:xfrm>
            <a:off x="4980785" y="1628800"/>
            <a:ext cx="2255831" cy="40011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2000" b="1" dirty="0">
                <a:solidFill>
                  <a:schemeClr val="accent2"/>
                </a:solidFill>
                <a:latin typeface="+mj-ea"/>
                <a:ea typeface="+mj-ea"/>
              </a:rPr>
              <a:t>点击此处添加标题</a:t>
            </a:r>
            <a:endParaRPr lang="zh-CN" altLang="en-US" sz="2000" b="1" dirty="0">
              <a:solidFill>
                <a:schemeClr val="accent2"/>
              </a:solidFill>
              <a:latin typeface="+mj-ea"/>
              <a:ea typeface="+mj-ea"/>
            </a:endParaRPr>
          </a:p>
        </p:txBody>
      </p:sp>
      <p:sp>
        <p:nvSpPr>
          <p:cNvPr id="47" name="矩形 46"/>
          <p:cNvSpPr/>
          <p:nvPr/>
        </p:nvSpPr>
        <p:spPr>
          <a:xfrm>
            <a:off x="4651051" y="2028912"/>
            <a:ext cx="2915297" cy="701731"/>
          </a:xfrm>
          <a:prstGeom prst="rect">
            <a:avLst/>
          </a:prstGeom>
          <a:noFill/>
        </p:spPr>
        <p:txBody>
          <a:bodyPr wrap="square" rtlCol="0">
            <a:spAutoFit/>
          </a:bodyPr>
          <a:lstStyle/>
          <a:p>
            <a:pPr>
              <a:lnSpc>
                <a:spcPct val="120000"/>
              </a:lnSpc>
              <a:spcBef>
                <a:spcPct val="0"/>
              </a:spcBef>
              <a:buNone/>
            </a:pPr>
            <a:r>
              <a:rPr lang="zh-CN" altLang="en-US" sz="1100" dirty="0">
                <a:solidFill>
                  <a:schemeClr val="tx1">
                    <a:lumMod val="50000"/>
                    <a:lumOff val="50000"/>
                  </a:schemeClr>
                </a:solidFill>
                <a:sym typeface="微软雅黑" pitchFamily="34" charset="-122"/>
              </a:rPr>
              <a:t>在此录入上述图表的综合描述说明，在此录入上述图表的综合描述说明。在此录入上述图表的描述说明</a:t>
            </a:r>
          </a:p>
        </p:txBody>
      </p:sp>
      <p:sp>
        <p:nvSpPr>
          <p:cNvPr id="49" name="文本框 48"/>
          <p:cNvSpPr txBox="1"/>
          <p:nvPr/>
        </p:nvSpPr>
        <p:spPr>
          <a:xfrm>
            <a:off x="9022034" y="1628800"/>
            <a:ext cx="2255831" cy="40011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2000" b="1" dirty="0">
                <a:solidFill>
                  <a:schemeClr val="accent4"/>
                </a:solidFill>
                <a:latin typeface="+mj-ea"/>
                <a:ea typeface="+mj-ea"/>
              </a:rPr>
              <a:t>点击此处添加标题</a:t>
            </a:r>
            <a:endParaRPr lang="zh-CN" altLang="en-US" sz="2000" b="1" dirty="0">
              <a:solidFill>
                <a:schemeClr val="accent4"/>
              </a:solidFill>
              <a:latin typeface="+mj-ea"/>
              <a:ea typeface="+mj-ea"/>
            </a:endParaRPr>
          </a:p>
        </p:txBody>
      </p:sp>
      <p:sp>
        <p:nvSpPr>
          <p:cNvPr id="50" name="矩形 49"/>
          <p:cNvSpPr/>
          <p:nvPr/>
        </p:nvSpPr>
        <p:spPr>
          <a:xfrm>
            <a:off x="8692300" y="2028912"/>
            <a:ext cx="2915297" cy="701731"/>
          </a:xfrm>
          <a:prstGeom prst="rect">
            <a:avLst/>
          </a:prstGeom>
          <a:noFill/>
        </p:spPr>
        <p:txBody>
          <a:bodyPr wrap="square" rtlCol="0">
            <a:spAutoFit/>
          </a:bodyPr>
          <a:lstStyle/>
          <a:p>
            <a:pPr>
              <a:lnSpc>
                <a:spcPct val="120000"/>
              </a:lnSpc>
              <a:spcBef>
                <a:spcPct val="0"/>
              </a:spcBef>
              <a:buNone/>
            </a:pPr>
            <a:r>
              <a:rPr lang="zh-CN" altLang="en-US" sz="1100" dirty="0">
                <a:solidFill>
                  <a:schemeClr val="tx1">
                    <a:lumMod val="50000"/>
                    <a:lumOff val="50000"/>
                  </a:schemeClr>
                </a:solidFill>
                <a:sym typeface="微软雅黑" pitchFamily="34" charset="-122"/>
              </a:rPr>
              <a:t>在此录入上述图表的综合描述说明，在此录入上述图表的综合描述说明。在此录入上述图表的描述说明</a:t>
            </a:r>
          </a:p>
        </p:txBody>
      </p:sp>
      <p:sp>
        <p:nvSpPr>
          <p:cNvPr id="52" name="文本框 51"/>
          <p:cNvSpPr txBox="1"/>
          <p:nvPr/>
        </p:nvSpPr>
        <p:spPr>
          <a:xfrm>
            <a:off x="7010140" y="5034922"/>
            <a:ext cx="2255831" cy="40011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2000" b="1">
                <a:solidFill>
                  <a:schemeClr val="accent3"/>
                </a:solidFill>
                <a:latin typeface="+mj-ea"/>
                <a:ea typeface="+mj-ea"/>
              </a:rPr>
              <a:t>点击此处添加标题</a:t>
            </a:r>
            <a:endParaRPr lang="zh-CN" altLang="en-US" sz="2000" b="1">
              <a:solidFill>
                <a:schemeClr val="accent3"/>
              </a:solidFill>
              <a:latin typeface="+mj-ea"/>
              <a:ea typeface="+mj-ea"/>
            </a:endParaRPr>
          </a:p>
        </p:txBody>
      </p:sp>
      <p:sp>
        <p:nvSpPr>
          <p:cNvPr id="53" name="矩形 52"/>
          <p:cNvSpPr/>
          <p:nvPr/>
        </p:nvSpPr>
        <p:spPr>
          <a:xfrm>
            <a:off x="6680406" y="5435034"/>
            <a:ext cx="2915297" cy="701731"/>
          </a:xfrm>
          <a:prstGeom prst="rect">
            <a:avLst/>
          </a:prstGeom>
          <a:noFill/>
        </p:spPr>
        <p:txBody>
          <a:bodyPr wrap="square" rtlCol="0">
            <a:spAutoFit/>
          </a:bodyPr>
          <a:lstStyle/>
          <a:p>
            <a:pPr>
              <a:lnSpc>
                <a:spcPct val="120000"/>
              </a:lnSpc>
              <a:spcBef>
                <a:spcPct val="0"/>
              </a:spcBef>
              <a:buNone/>
            </a:pPr>
            <a:r>
              <a:rPr lang="zh-CN" altLang="en-US" sz="1100" dirty="0">
                <a:solidFill>
                  <a:schemeClr val="tx1">
                    <a:lumMod val="50000"/>
                    <a:lumOff val="50000"/>
                  </a:schemeClr>
                </a:solidFill>
                <a:sym typeface="微软雅黑" pitchFamily="34" charset="-122"/>
              </a:rPr>
              <a:t>在此录入上述图表的综合描述说明，在此录入上述图表的综合描述说明。在此录入上述图表的描述说明</a:t>
            </a:r>
          </a:p>
        </p:txBody>
      </p:sp>
      <p:sp>
        <p:nvSpPr>
          <p:cNvPr id="55" name="文本框 54"/>
          <p:cNvSpPr txBox="1"/>
          <p:nvPr/>
        </p:nvSpPr>
        <p:spPr>
          <a:xfrm>
            <a:off x="2944288" y="5034922"/>
            <a:ext cx="2255831" cy="40011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2000" b="1" dirty="0">
                <a:solidFill>
                  <a:schemeClr val="accent1"/>
                </a:solidFill>
                <a:latin typeface="+mj-ea"/>
                <a:ea typeface="+mj-ea"/>
              </a:rPr>
              <a:t>点击此处添加标题</a:t>
            </a:r>
            <a:endParaRPr lang="zh-CN" altLang="en-US" sz="2000" b="1" dirty="0">
              <a:solidFill>
                <a:schemeClr val="accent1"/>
              </a:solidFill>
              <a:latin typeface="+mj-ea"/>
              <a:ea typeface="+mj-ea"/>
            </a:endParaRPr>
          </a:p>
        </p:txBody>
      </p:sp>
      <p:sp>
        <p:nvSpPr>
          <p:cNvPr id="56" name="矩形 55"/>
          <p:cNvSpPr/>
          <p:nvPr/>
        </p:nvSpPr>
        <p:spPr>
          <a:xfrm>
            <a:off x="2614554" y="5435034"/>
            <a:ext cx="2915297" cy="701731"/>
          </a:xfrm>
          <a:prstGeom prst="rect">
            <a:avLst/>
          </a:prstGeom>
          <a:noFill/>
        </p:spPr>
        <p:txBody>
          <a:bodyPr wrap="square" rtlCol="0">
            <a:spAutoFit/>
          </a:bodyPr>
          <a:lstStyle/>
          <a:p>
            <a:pPr>
              <a:lnSpc>
                <a:spcPct val="120000"/>
              </a:lnSpc>
              <a:spcBef>
                <a:spcPct val="0"/>
              </a:spcBef>
              <a:buNone/>
            </a:pPr>
            <a:r>
              <a:rPr lang="zh-CN" altLang="en-US" sz="1100" dirty="0">
                <a:solidFill>
                  <a:schemeClr val="tx1">
                    <a:lumMod val="50000"/>
                    <a:lumOff val="50000"/>
                  </a:schemeClr>
                </a:solidFill>
                <a:sym typeface="微软雅黑" pitchFamily="34" charset="-122"/>
              </a:rPr>
              <a:t>在此录入上述图表的综合描述说明，在此录入上述图表的综合描述说明。在此录入上述图表的描述说明</a:t>
            </a:r>
          </a:p>
        </p:txBody>
      </p:sp>
      <p:sp>
        <p:nvSpPr>
          <p:cNvPr id="15" name="标题 14"/>
          <p:cNvSpPr>
            <a:spLocks noGrp="1"/>
          </p:cNvSpPr>
          <p:nvPr>
            <p:ph type="title"/>
          </p:nvPr>
        </p:nvSpPr>
        <p:spPr/>
        <p:txBody>
          <a:bodyPr/>
          <a:lstStyle/>
          <a:p>
            <a:r>
              <a:rPr lang="zh-CN" altLang="en-US" dirty="0"/>
              <a:t>单击此处添加标题</a:t>
            </a:r>
          </a:p>
        </p:txBody>
      </p:sp>
    </p:spTree>
    <p:extLst>
      <p:ext uri="{BB962C8B-B14F-4D97-AF65-F5344CB8AC3E}">
        <p14:creationId xmlns:p14="http://schemas.microsoft.com/office/powerpoint/2010/main" val="3161634900"/>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17" presetClass="entr" presetSubtype="10" fill="hold" grpId="0" nodeType="withEffect">
                                  <p:stCondLst>
                                    <p:cond delay="200"/>
                                  </p:stCondLst>
                                  <p:iterate type="lt">
                                    <p:tmPct val="10000"/>
                                  </p:iterate>
                                  <p:childTnLst>
                                    <p:set>
                                      <p:cBhvr>
                                        <p:cTn id="9" dur="1" fill="hold">
                                          <p:stCondLst>
                                            <p:cond delay="0"/>
                                          </p:stCondLst>
                                        </p:cTn>
                                        <p:tgtEl>
                                          <p:spTgt spid="42"/>
                                        </p:tgtEl>
                                        <p:attrNameLst>
                                          <p:attrName>style.visibility</p:attrName>
                                        </p:attrNameLst>
                                      </p:cBhvr>
                                      <p:to>
                                        <p:strVal val="visible"/>
                                      </p:to>
                                    </p:set>
                                    <p:anim calcmode="lin" valueType="num">
                                      <p:cBhvr>
                                        <p:cTn id="10" dur="500" fill="hold"/>
                                        <p:tgtEl>
                                          <p:spTgt spid="42"/>
                                        </p:tgtEl>
                                        <p:attrNameLst>
                                          <p:attrName>ppt_w</p:attrName>
                                        </p:attrNameLst>
                                      </p:cBhvr>
                                      <p:tavLst>
                                        <p:tav tm="0">
                                          <p:val>
                                            <p:fltVal val="0"/>
                                          </p:val>
                                        </p:tav>
                                        <p:tav tm="100000">
                                          <p:val>
                                            <p:strVal val="#ppt_w"/>
                                          </p:val>
                                        </p:tav>
                                      </p:tavLst>
                                    </p:anim>
                                    <p:anim calcmode="lin" valueType="num">
                                      <p:cBhvr>
                                        <p:cTn id="11" dur="500" fill="hold"/>
                                        <p:tgtEl>
                                          <p:spTgt spid="42"/>
                                        </p:tgtEl>
                                        <p:attrNameLst>
                                          <p:attrName>ppt_h</p:attrName>
                                        </p:attrNameLst>
                                      </p:cBhvr>
                                      <p:tavLst>
                                        <p:tav tm="0">
                                          <p:val>
                                            <p:strVal val="#ppt_h"/>
                                          </p:val>
                                        </p:tav>
                                        <p:tav tm="100000">
                                          <p:val>
                                            <p:strVal val="#ppt_h"/>
                                          </p:val>
                                        </p:tav>
                                      </p:tavLst>
                                    </p:anim>
                                  </p:childTnLst>
                                </p:cTn>
                              </p:par>
                              <p:par>
                                <p:cTn id="12" presetID="22" presetClass="entr" presetSubtype="1" fill="hold" grpId="0" nodeType="withEffect">
                                  <p:stCondLst>
                                    <p:cond delay="400"/>
                                  </p:stCondLst>
                                  <p:childTnLst>
                                    <p:set>
                                      <p:cBhvr>
                                        <p:cTn id="13" dur="1" fill="hold">
                                          <p:stCondLst>
                                            <p:cond delay="0"/>
                                          </p:stCondLst>
                                        </p:cTn>
                                        <p:tgtEl>
                                          <p:spTgt spid="43"/>
                                        </p:tgtEl>
                                        <p:attrNameLst>
                                          <p:attrName>style.visibility</p:attrName>
                                        </p:attrNameLst>
                                      </p:cBhvr>
                                      <p:to>
                                        <p:strVal val="visible"/>
                                      </p:to>
                                    </p:set>
                                    <p:animEffect transition="in" filter="wipe(up)">
                                      <p:cBhvr>
                                        <p:cTn id="14" dur="500"/>
                                        <p:tgtEl>
                                          <p:spTgt spid="43"/>
                                        </p:tgtEl>
                                      </p:cBhvr>
                                    </p:animEffect>
                                  </p:childTnLst>
                                </p:cTn>
                              </p:par>
                              <p:par>
                                <p:cTn id="15" presetID="22" presetClass="entr" presetSubtype="1" fill="hold" nodeType="withEffect">
                                  <p:stCondLst>
                                    <p:cond delay="60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par>
                                <p:cTn id="18" presetID="17" presetClass="entr" presetSubtype="10" fill="hold" grpId="0" nodeType="withEffect">
                                  <p:stCondLst>
                                    <p:cond delay="900"/>
                                  </p:stCondLst>
                                  <p:iterate type="lt">
                                    <p:tmPct val="10000"/>
                                  </p:iterate>
                                  <p:childTnLst>
                                    <p:set>
                                      <p:cBhvr>
                                        <p:cTn id="19" dur="1" fill="hold">
                                          <p:stCondLst>
                                            <p:cond delay="0"/>
                                          </p:stCondLst>
                                        </p:cTn>
                                        <p:tgtEl>
                                          <p:spTgt spid="55"/>
                                        </p:tgtEl>
                                        <p:attrNameLst>
                                          <p:attrName>style.visibility</p:attrName>
                                        </p:attrNameLst>
                                      </p:cBhvr>
                                      <p:to>
                                        <p:strVal val="visible"/>
                                      </p:to>
                                    </p:set>
                                    <p:anim calcmode="lin" valueType="num">
                                      <p:cBhvr>
                                        <p:cTn id="20" dur="500" fill="hold"/>
                                        <p:tgtEl>
                                          <p:spTgt spid="55"/>
                                        </p:tgtEl>
                                        <p:attrNameLst>
                                          <p:attrName>ppt_w</p:attrName>
                                        </p:attrNameLst>
                                      </p:cBhvr>
                                      <p:tavLst>
                                        <p:tav tm="0">
                                          <p:val>
                                            <p:fltVal val="0"/>
                                          </p:val>
                                        </p:tav>
                                        <p:tav tm="100000">
                                          <p:val>
                                            <p:strVal val="#ppt_w"/>
                                          </p:val>
                                        </p:tav>
                                      </p:tavLst>
                                    </p:anim>
                                    <p:anim calcmode="lin" valueType="num">
                                      <p:cBhvr>
                                        <p:cTn id="21" dur="500" fill="hold"/>
                                        <p:tgtEl>
                                          <p:spTgt spid="55"/>
                                        </p:tgtEl>
                                        <p:attrNameLst>
                                          <p:attrName>ppt_h</p:attrName>
                                        </p:attrNameLst>
                                      </p:cBhvr>
                                      <p:tavLst>
                                        <p:tav tm="0">
                                          <p:val>
                                            <p:strVal val="#ppt_h"/>
                                          </p:val>
                                        </p:tav>
                                        <p:tav tm="100000">
                                          <p:val>
                                            <p:strVal val="#ppt_h"/>
                                          </p:val>
                                        </p:tav>
                                      </p:tavLst>
                                    </p:anim>
                                  </p:childTnLst>
                                </p:cTn>
                              </p:par>
                              <p:par>
                                <p:cTn id="22" presetID="22" presetClass="entr" presetSubtype="1" fill="hold" grpId="0" nodeType="withEffect">
                                  <p:stCondLst>
                                    <p:cond delay="1100"/>
                                  </p:stCondLst>
                                  <p:childTnLst>
                                    <p:set>
                                      <p:cBhvr>
                                        <p:cTn id="23" dur="1" fill="hold">
                                          <p:stCondLst>
                                            <p:cond delay="0"/>
                                          </p:stCondLst>
                                        </p:cTn>
                                        <p:tgtEl>
                                          <p:spTgt spid="56"/>
                                        </p:tgtEl>
                                        <p:attrNameLst>
                                          <p:attrName>style.visibility</p:attrName>
                                        </p:attrNameLst>
                                      </p:cBhvr>
                                      <p:to>
                                        <p:strVal val="visible"/>
                                      </p:to>
                                    </p:set>
                                    <p:animEffect transition="in" filter="wipe(up)">
                                      <p:cBhvr>
                                        <p:cTn id="24" dur="500"/>
                                        <p:tgtEl>
                                          <p:spTgt spid="56"/>
                                        </p:tgtEl>
                                      </p:cBhvr>
                                    </p:animEffect>
                                  </p:childTnLst>
                                </p:cTn>
                              </p:par>
                              <p:par>
                                <p:cTn id="25" presetID="22" presetClass="entr" presetSubtype="4" fill="hold" nodeType="withEffect">
                                  <p:stCondLst>
                                    <p:cond delay="1300"/>
                                  </p:stCondLst>
                                  <p:childTnLst>
                                    <p:set>
                                      <p:cBhvr>
                                        <p:cTn id="26" dur="1" fill="hold">
                                          <p:stCondLst>
                                            <p:cond delay="0"/>
                                          </p:stCondLst>
                                        </p:cTn>
                                        <p:tgtEl>
                                          <p:spTgt spid="14"/>
                                        </p:tgtEl>
                                        <p:attrNameLst>
                                          <p:attrName>style.visibility</p:attrName>
                                        </p:attrNameLst>
                                      </p:cBhvr>
                                      <p:to>
                                        <p:strVal val="visible"/>
                                      </p:to>
                                    </p:set>
                                    <p:animEffect transition="in" filter="wipe(down)">
                                      <p:cBhvr>
                                        <p:cTn id="27" dur="500"/>
                                        <p:tgtEl>
                                          <p:spTgt spid="14"/>
                                        </p:tgtEl>
                                      </p:cBhvr>
                                    </p:animEffect>
                                  </p:childTnLst>
                                </p:cTn>
                              </p:par>
                              <p:par>
                                <p:cTn id="28" presetID="17" presetClass="entr" presetSubtype="10" fill="hold" grpId="0" nodeType="withEffect">
                                  <p:stCondLst>
                                    <p:cond delay="1500"/>
                                  </p:stCondLst>
                                  <p:iterate type="lt">
                                    <p:tmPct val="10000"/>
                                  </p:iterate>
                                  <p:childTnLst>
                                    <p:set>
                                      <p:cBhvr>
                                        <p:cTn id="29" dur="1" fill="hold">
                                          <p:stCondLst>
                                            <p:cond delay="0"/>
                                          </p:stCondLst>
                                        </p:cTn>
                                        <p:tgtEl>
                                          <p:spTgt spid="46"/>
                                        </p:tgtEl>
                                        <p:attrNameLst>
                                          <p:attrName>style.visibility</p:attrName>
                                        </p:attrNameLst>
                                      </p:cBhvr>
                                      <p:to>
                                        <p:strVal val="visible"/>
                                      </p:to>
                                    </p:set>
                                    <p:anim calcmode="lin" valueType="num">
                                      <p:cBhvr>
                                        <p:cTn id="30" dur="500" fill="hold"/>
                                        <p:tgtEl>
                                          <p:spTgt spid="46"/>
                                        </p:tgtEl>
                                        <p:attrNameLst>
                                          <p:attrName>ppt_w</p:attrName>
                                        </p:attrNameLst>
                                      </p:cBhvr>
                                      <p:tavLst>
                                        <p:tav tm="0">
                                          <p:val>
                                            <p:fltVal val="0"/>
                                          </p:val>
                                        </p:tav>
                                        <p:tav tm="100000">
                                          <p:val>
                                            <p:strVal val="#ppt_w"/>
                                          </p:val>
                                        </p:tav>
                                      </p:tavLst>
                                    </p:anim>
                                    <p:anim calcmode="lin" valueType="num">
                                      <p:cBhvr>
                                        <p:cTn id="31" dur="500" fill="hold"/>
                                        <p:tgtEl>
                                          <p:spTgt spid="46"/>
                                        </p:tgtEl>
                                        <p:attrNameLst>
                                          <p:attrName>ppt_h</p:attrName>
                                        </p:attrNameLst>
                                      </p:cBhvr>
                                      <p:tavLst>
                                        <p:tav tm="0">
                                          <p:val>
                                            <p:strVal val="#ppt_h"/>
                                          </p:val>
                                        </p:tav>
                                        <p:tav tm="100000">
                                          <p:val>
                                            <p:strVal val="#ppt_h"/>
                                          </p:val>
                                        </p:tav>
                                      </p:tavLst>
                                    </p:anim>
                                  </p:childTnLst>
                                </p:cTn>
                              </p:par>
                              <p:par>
                                <p:cTn id="32" presetID="22" presetClass="entr" presetSubtype="1" fill="hold" grpId="0" nodeType="withEffect">
                                  <p:stCondLst>
                                    <p:cond delay="1700"/>
                                  </p:stCondLst>
                                  <p:childTnLst>
                                    <p:set>
                                      <p:cBhvr>
                                        <p:cTn id="33" dur="1" fill="hold">
                                          <p:stCondLst>
                                            <p:cond delay="0"/>
                                          </p:stCondLst>
                                        </p:cTn>
                                        <p:tgtEl>
                                          <p:spTgt spid="47"/>
                                        </p:tgtEl>
                                        <p:attrNameLst>
                                          <p:attrName>style.visibility</p:attrName>
                                        </p:attrNameLst>
                                      </p:cBhvr>
                                      <p:to>
                                        <p:strVal val="visible"/>
                                      </p:to>
                                    </p:set>
                                    <p:animEffect transition="in" filter="wipe(up)">
                                      <p:cBhvr>
                                        <p:cTn id="34" dur="500"/>
                                        <p:tgtEl>
                                          <p:spTgt spid="47"/>
                                        </p:tgtEl>
                                      </p:cBhvr>
                                    </p:animEffect>
                                  </p:childTnLst>
                                </p:cTn>
                              </p:par>
                              <p:par>
                                <p:cTn id="35" presetID="22" presetClass="entr" presetSubtype="1" fill="hold" nodeType="withEffect">
                                  <p:stCondLst>
                                    <p:cond delay="1800"/>
                                  </p:stCondLst>
                                  <p:childTnLst>
                                    <p:set>
                                      <p:cBhvr>
                                        <p:cTn id="36" dur="1" fill="hold">
                                          <p:stCondLst>
                                            <p:cond delay="0"/>
                                          </p:stCondLst>
                                        </p:cTn>
                                        <p:tgtEl>
                                          <p:spTgt spid="12"/>
                                        </p:tgtEl>
                                        <p:attrNameLst>
                                          <p:attrName>style.visibility</p:attrName>
                                        </p:attrNameLst>
                                      </p:cBhvr>
                                      <p:to>
                                        <p:strVal val="visible"/>
                                      </p:to>
                                    </p:set>
                                    <p:animEffect transition="in" filter="wipe(up)">
                                      <p:cBhvr>
                                        <p:cTn id="37" dur="500"/>
                                        <p:tgtEl>
                                          <p:spTgt spid="12"/>
                                        </p:tgtEl>
                                      </p:cBhvr>
                                    </p:animEffect>
                                  </p:childTnLst>
                                </p:cTn>
                              </p:par>
                              <p:par>
                                <p:cTn id="38" presetID="17" presetClass="entr" presetSubtype="10" fill="hold" grpId="0" nodeType="withEffect">
                                  <p:stCondLst>
                                    <p:cond delay="2000"/>
                                  </p:stCondLst>
                                  <p:iterate type="lt">
                                    <p:tmPct val="10000"/>
                                  </p:iterate>
                                  <p:childTnLst>
                                    <p:set>
                                      <p:cBhvr>
                                        <p:cTn id="39" dur="1" fill="hold">
                                          <p:stCondLst>
                                            <p:cond delay="0"/>
                                          </p:stCondLst>
                                        </p:cTn>
                                        <p:tgtEl>
                                          <p:spTgt spid="52"/>
                                        </p:tgtEl>
                                        <p:attrNameLst>
                                          <p:attrName>style.visibility</p:attrName>
                                        </p:attrNameLst>
                                      </p:cBhvr>
                                      <p:to>
                                        <p:strVal val="visible"/>
                                      </p:to>
                                    </p:set>
                                    <p:anim calcmode="lin" valueType="num">
                                      <p:cBhvr>
                                        <p:cTn id="40" dur="500" fill="hold"/>
                                        <p:tgtEl>
                                          <p:spTgt spid="52"/>
                                        </p:tgtEl>
                                        <p:attrNameLst>
                                          <p:attrName>ppt_w</p:attrName>
                                        </p:attrNameLst>
                                      </p:cBhvr>
                                      <p:tavLst>
                                        <p:tav tm="0">
                                          <p:val>
                                            <p:fltVal val="0"/>
                                          </p:val>
                                        </p:tav>
                                        <p:tav tm="100000">
                                          <p:val>
                                            <p:strVal val="#ppt_w"/>
                                          </p:val>
                                        </p:tav>
                                      </p:tavLst>
                                    </p:anim>
                                    <p:anim calcmode="lin" valueType="num">
                                      <p:cBhvr>
                                        <p:cTn id="41" dur="500" fill="hold"/>
                                        <p:tgtEl>
                                          <p:spTgt spid="52"/>
                                        </p:tgtEl>
                                        <p:attrNameLst>
                                          <p:attrName>ppt_h</p:attrName>
                                        </p:attrNameLst>
                                      </p:cBhvr>
                                      <p:tavLst>
                                        <p:tav tm="0">
                                          <p:val>
                                            <p:strVal val="#ppt_h"/>
                                          </p:val>
                                        </p:tav>
                                        <p:tav tm="100000">
                                          <p:val>
                                            <p:strVal val="#ppt_h"/>
                                          </p:val>
                                        </p:tav>
                                      </p:tavLst>
                                    </p:anim>
                                  </p:childTnLst>
                                </p:cTn>
                              </p:par>
                              <p:par>
                                <p:cTn id="42" presetID="22" presetClass="entr" presetSubtype="1" fill="hold" grpId="0" nodeType="withEffect">
                                  <p:stCondLst>
                                    <p:cond delay="2100"/>
                                  </p:stCondLst>
                                  <p:childTnLst>
                                    <p:set>
                                      <p:cBhvr>
                                        <p:cTn id="43" dur="1" fill="hold">
                                          <p:stCondLst>
                                            <p:cond delay="0"/>
                                          </p:stCondLst>
                                        </p:cTn>
                                        <p:tgtEl>
                                          <p:spTgt spid="53"/>
                                        </p:tgtEl>
                                        <p:attrNameLst>
                                          <p:attrName>style.visibility</p:attrName>
                                        </p:attrNameLst>
                                      </p:cBhvr>
                                      <p:to>
                                        <p:strVal val="visible"/>
                                      </p:to>
                                    </p:set>
                                    <p:animEffect transition="in" filter="wipe(up)">
                                      <p:cBhvr>
                                        <p:cTn id="44" dur="500"/>
                                        <p:tgtEl>
                                          <p:spTgt spid="53"/>
                                        </p:tgtEl>
                                      </p:cBhvr>
                                    </p:animEffect>
                                  </p:childTnLst>
                                </p:cTn>
                              </p:par>
                              <p:par>
                                <p:cTn id="45" presetID="22" presetClass="entr" presetSubtype="4" fill="hold" nodeType="withEffect">
                                  <p:stCondLst>
                                    <p:cond delay="2500"/>
                                  </p:stCondLst>
                                  <p:childTnLst>
                                    <p:set>
                                      <p:cBhvr>
                                        <p:cTn id="46" dur="1" fill="hold">
                                          <p:stCondLst>
                                            <p:cond delay="0"/>
                                          </p:stCondLst>
                                        </p:cTn>
                                        <p:tgtEl>
                                          <p:spTgt spid="13"/>
                                        </p:tgtEl>
                                        <p:attrNameLst>
                                          <p:attrName>style.visibility</p:attrName>
                                        </p:attrNameLst>
                                      </p:cBhvr>
                                      <p:to>
                                        <p:strVal val="visible"/>
                                      </p:to>
                                    </p:set>
                                    <p:animEffect transition="in" filter="wipe(down)">
                                      <p:cBhvr>
                                        <p:cTn id="47" dur="500"/>
                                        <p:tgtEl>
                                          <p:spTgt spid="13"/>
                                        </p:tgtEl>
                                      </p:cBhvr>
                                    </p:animEffect>
                                  </p:childTnLst>
                                </p:cTn>
                              </p:par>
                              <p:par>
                                <p:cTn id="48" presetID="17" presetClass="entr" presetSubtype="10" fill="hold" grpId="0" nodeType="withEffect">
                                  <p:stCondLst>
                                    <p:cond delay="2700"/>
                                  </p:stCondLst>
                                  <p:iterate type="lt">
                                    <p:tmPct val="10000"/>
                                  </p:iterate>
                                  <p:childTnLst>
                                    <p:set>
                                      <p:cBhvr>
                                        <p:cTn id="49" dur="1" fill="hold">
                                          <p:stCondLst>
                                            <p:cond delay="0"/>
                                          </p:stCondLst>
                                        </p:cTn>
                                        <p:tgtEl>
                                          <p:spTgt spid="49"/>
                                        </p:tgtEl>
                                        <p:attrNameLst>
                                          <p:attrName>style.visibility</p:attrName>
                                        </p:attrNameLst>
                                      </p:cBhvr>
                                      <p:to>
                                        <p:strVal val="visible"/>
                                      </p:to>
                                    </p:set>
                                    <p:anim calcmode="lin" valueType="num">
                                      <p:cBhvr>
                                        <p:cTn id="50" dur="500" fill="hold"/>
                                        <p:tgtEl>
                                          <p:spTgt spid="49"/>
                                        </p:tgtEl>
                                        <p:attrNameLst>
                                          <p:attrName>ppt_w</p:attrName>
                                        </p:attrNameLst>
                                      </p:cBhvr>
                                      <p:tavLst>
                                        <p:tav tm="0">
                                          <p:val>
                                            <p:fltVal val="0"/>
                                          </p:val>
                                        </p:tav>
                                        <p:tav tm="100000">
                                          <p:val>
                                            <p:strVal val="#ppt_w"/>
                                          </p:val>
                                        </p:tav>
                                      </p:tavLst>
                                    </p:anim>
                                    <p:anim calcmode="lin" valueType="num">
                                      <p:cBhvr>
                                        <p:cTn id="51" dur="500" fill="hold"/>
                                        <p:tgtEl>
                                          <p:spTgt spid="49"/>
                                        </p:tgtEl>
                                        <p:attrNameLst>
                                          <p:attrName>ppt_h</p:attrName>
                                        </p:attrNameLst>
                                      </p:cBhvr>
                                      <p:tavLst>
                                        <p:tav tm="0">
                                          <p:val>
                                            <p:strVal val="#ppt_h"/>
                                          </p:val>
                                        </p:tav>
                                        <p:tav tm="100000">
                                          <p:val>
                                            <p:strVal val="#ppt_h"/>
                                          </p:val>
                                        </p:tav>
                                      </p:tavLst>
                                    </p:anim>
                                  </p:childTnLst>
                                </p:cTn>
                              </p:par>
                              <p:par>
                                <p:cTn id="52" presetID="22" presetClass="entr" presetSubtype="1" fill="hold" grpId="0" nodeType="withEffect">
                                  <p:stCondLst>
                                    <p:cond delay="2800"/>
                                  </p:stCondLst>
                                  <p:childTnLst>
                                    <p:set>
                                      <p:cBhvr>
                                        <p:cTn id="53" dur="1" fill="hold">
                                          <p:stCondLst>
                                            <p:cond delay="0"/>
                                          </p:stCondLst>
                                        </p:cTn>
                                        <p:tgtEl>
                                          <p:spTgt spid="50"/>
                                        </p:tgtEl>
                                        <p:attrNameLst>
                                          <p:attrName>style.visibility</p:attrName>
                                        </p:attrNameLst>
                                      </p:cBhvr>
                                      <p:to>
                                        <p:strVal val="visible"/>
                                      </p:to>
                                    </p:set>
                                    <p:animEffect transition="in" filter="wipe(up)">
                                      <p:cBhvr>
                                        <p:cTn id="5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43" grpId="0"/>
      <p:bldP spid="46" grpId="0"/>
      <p:bldP spid="47" grpId="0"/>
      <p:bldP spid="49" grpId="0"/>
      <p:bldP spid="50" grpId="0"/>
      <p:bldP spid="52" grpId="0"/>
      <p:bldP spid="53" grpId="0"/>
      <p:bldP spid="55" grpId="0"/>
      <p:bldP spid="5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321424" y="3314700"/>
            <a:ext cx="5330131" cy="2205038"/>
            <a:chOff x="1320800" y="3314700"/>
            <a:chExt cx="5330825" cy="2205038"/>
          </a:xfrm>
        </p:grpSpPr>
        <p:sp>
          <p:nvSpPr>
            <p:cNvPr id="2" name="右箭头 1"/>
            <p:cNvSpPr/>
            <p:nvPr/>
          </p:nvSpPr>
          <p:spPr>
            <a:xfrm flipH="1">
              <a:off x="1320800" y="3314700"/>
              <a:ext cx="4270375" cy="2205038"/>
            </a:xfrm>
            <a:prstGeom prst="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 name="直角三角形 2"/>
            <p:cNvSpPr/>
            <p:nvPr/>
          </p:nvSpPr>
          <p:spPr>
            <a:xfrm flipV="1">
              <a:off x="5591175" y="3859213"/>
              <a:ext cx="1060450" cy="1106487"/>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grpSp>
        <p:nvGrpSpPr>
          <p:cNvPr id="13" name="组合 12"/>
          <p:cNvGrpSpPr/>
          <p:nvPr/>
        </p:nvGrpSpPr>
        <p:grpSpPr>
          <a:xfrm>
            <a:off x="5591243" y="2211390"/>
            <a:ext cx="5331719" cy="2205037"/>
            <a:chOff x="5591175" y="2211388"/>
            <a:chExt cx="5332413" cy="2205037"/>
          </a:xfrm>
        </p:grpSpPr>
        <p:sp>
          <p:nvSpPr>
            <p:cNvPr id="4" name="右箭头 3"/>
            <p:cNvSpPr/>
            <p:nvPr/>
          </p:nvSpPr>
          <p:spPr>
            <a:xfrm>
              <a:off x="6651625" y="2211388"/>
              <a:ext cx="4271963" cy="2205037"/>
            </a:xfrm>
            <a:prstGeom prst="right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5" name="直角三角形 4"/>
            <p:cNvSpPr/>
            <p:nvPr/>
          </p:nvSpPr>
          <p:spPr>
            <a:xfrm flipH="1">
              <a:off x="5591175" y="2760663"/>
              <a:ext cx="1060450" cy="1106487"/>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6" name="矩形 5"/>
          <p:cNvSpPr/>
          <p:nvPr/>
        </p:nvSpPr>
        <p:spPr>
          <a:xfrm>
            <a:off x="2476972" y="4356102"/>
            <a:ext cx="2947604" cy="674031"/>
          </a:xfrm>
          <a:prstGeom prst="rect">
            <a:avLst/>
          </a:prstGeom>
          <a:noFill/>
        </p:spPr>
        <p:txBody>
          <a:bodyPr>
            <a:spAutoFit/>
          </a:bodyPr>
          <a:lstStyle/>
          <a:p>
            <a:pPr algn="r">
              <a:lnSpc>
                <a:spcPct val="120000"/>
              </a:lnSpc>
              <a:spcBef>
                <a:spcPct val="0"/>
              </a:spcBef>
              <a:buNone/>
            </a:pPr>
            <a:r>
              <a:rPr lang="zh-CN" altLang="en-US" sz="1050" dirty="0">
                <a:solidFill>
                  <a:schemeClr val="bg1"/>
                </a:solidFill>
                <a:sym typeface="微软雅黑" pitchFamily="34" charset="-122"/>
              </a:rPr>
              <a:t>在此录入上述图表的综合描述说明，在此录入上述图表的综合描述说明。在此录入上述图表的描述说明</a:t>
            </a:r>
          </a:p>
        </p:txBody>
      </p:sp>
      <p:sp>
        <p:nvSpPr>
          <p:cNvPr id="7" name="文本框 6"/>
          <p:cNvSpPr txBox="1"/>
          <p:nvPr/>
        </p:nvSpPr>
        <p:spPr>
          <a:xfrm>
            <a:off x="3156334" y="3956050"/>
            <a:ext cx="2268243" cy="400050"/>
          </a:xfrm>
          <a:prstGeom prst="rect">
            <a:avLst/>
          </a:prstGeom>
        </p:spPr>
        <p:txBody>
          <a:bodyPr>
            <a:spAutoFit/>
          </a:bodyPr>
          <a:lstStyle>
            <a:defPPr>
              <a:defRPr lang="zh-CN"/>
            </a:defPPr>
            <a:lvl1pPr>
              <a:defRPr sz="2400">
                <a:solidFill>
                  <a:schemeClr val="bg2">
                    <a:lumMod val="25000"/>
                    <a:alpha val="85000"/>
                  </a:schemeClr>
                </a:solidFill>
                <a:latin typeface="+mn-ea"/>
              </a:defRPr>
            </a:lvl1pPr>
          </a:lstStyle>
          <a:p>
            <a:pPr algn="r">
              <a:defRPr/>
            </a:pPr>
            <a:r>
              <a:rPr lang="zh-CN" altLang="en-US" sz="2000" b="1">
                <a:solidFill>
                  <a:schemeClr val="bg1">
                    <a:lumMod val="95000"/>
                  </a:schemeClr>
                </a:solidFill>
                <a:latin typeface="+mj-ea"/>
                <a:ea typeface="+mj-ea"/>
              </a:rPr>
              <a:t>点击此处添加标题</a:t>
            </a:r>
            <a:endParaRPr lang="zh-CN" altLang="en-US" sz="2000" b="1">
              <a:solidFill>
                <a:schemeClr val="bg1">
                  <a:lumMod val="95000"/>
                </a:schemeClr>
              </a:solidFill>
              <a:latin typeface="+mj-ea"/>
              <a:ea typeface="+mj-ea"/>
            </a:endParaRPr>
          </a:p>
        </p:txBody>
      </p:sp>
      <p:sp>
        <p:nvSpPr>
          <p:cNvPr id="8" name="矩形 7"/>
          <p:cNvSpPr/>
          <p:nvPr/>
        </p:nvSpPr>
        <p:spPr>
          <a:xfrm>
            <a:off x="6746791" y="3180980"/>
            <a:ext cx="2947604" cy="674031"/>
          </a:xfrm>
          <a:prstGeom prst="rect">
            <a:avLst/>
          </a:prstGeom>
          <a:noFill/>
        </p:spPr>
        <p:txBody>
          <a:bodyPr>
            <a:spAutoFit/>
          </a:bodyPr>
          <a:lstStyle/>
          <a:p>
            <a:pPr>
              <a:lnSpc>
                <a:spcPct val="120000"/>
              </a:lnSpc>
              <a:spcBef>
                <a:spcPct val="0"/>
              </a:spcBef>
              <a:buNone/>
            </a:pPr>
            <a:r>
              <a:rPr lang="zh-CN" altLang="en-US" sz="1050" dirty="0">
                <a:solidFill>
                  <a:schemeClr val="bg1"/>
                </a:solidFill>
                <a:sym typeface="微软雅黑" pitchFamily="34" charset="-122"/>
              </a:rPr>
              <a:t>在此录入上述图表的综合描述说明，在此录入上述图表的综合描述说明。在此录入上述图表的描述说明</a:t>
            </a:r>
          </a:p>
        </p:txBody>
      </p:sp>
      <p:sp>
        <p:nvSpPr>
          <p:cNvPr id="9" name="文本框 8"/>
          <p:cNvSpPr txBox="1"/>
          <p:nvPr/>
        </p:nvSpPr>
        <p:spPr>
          <a:xfrm>
            <a:off x="6746791" y="2780928"/>
            <a:ext cx="2269830" cy="400050"/>
          </a:xfrm>
          <a:prstGeom prst="rect">
            <a:avLst/>
          </a:prstGeom>
        </p:spPr>
        <p:txBody>
          <a:bodyPr>
            <a:spAutoFit/>
          </a:bodyPr>
          <a:lstStyle>
            <a:defPPr>
              <a:defRPr lang="zh-CN"/>
            </a:defPPr>
            <a:lvl1pPr>
              <a:defRPr sz="2400">
                <a:solidFill>
                  <a:schemeClr val="bg2">
                    <a:lumMod val="25000"/>
                    <a:alpha val="85000"/>
                  </a:schemeClr>
                </a:solidFill>
                <a:latin typeface="+mn-ea"/>
              </a:defRPr>
            </a:lvl1pPr>
          </a:lstStyle>
          <a:p>
            <a:pPr>
              <a:defRPr/>
            </a:pPr>
            <a:r>
              <a:rPr lang="zh-CN" altLang="en-US" sz="2000" b="1" dirty="0">
                <a:solidFill>
                  <a:schemeClr val="bg1">
                    <a:lumMod val="95000"/>
                  </a:schemeClr>
                </a:solidFill>
                <a:latin typeface="+mj-ea"/>
                <a:ea typeface="+mj-ea"/>
              </a:rPr>
              <a:t>点击此处添加标题</a:t>
            </a:r>
            <a:endParaRPr lang="zh-CN" altLang="en-US" sz="2000" b="1" dirty="0">
              <a:solidFill>
                <a:schemeClr val="bg1">
                  <a:lumMod val="95000"/>
                </a:schemeClr>
              </a:solidFill>
              <a:latin typeface="+mj-ea"/>
              <a:ea typeface="+mj-ea"/>
            </a:endParaRPr>
          </a:p>
        </p:txBody>
      </p:sp>
      <p:sp>
        <p:nvSpPr>
          <p:cNvPr id="10" name="矩形 9"/>
          <p:cNvSpPr/>
          <p:nvPr/>
        </p:nvSpPr>
        <p:spPr>
          <a:xfrm>
            <a:off x="6600761" y="4608513"/>
            <a:ext cx="4531723" cy="609398"/>
          </a:xfrm>
          <a:prstGeom prst="rect">
            <a:avLst/>
          </a:prstGeom>
          <a:noFill/>
        </p:spPr>
        <p:txBody>
          <a:bodyPr>
            <a:spAutoFit/>
          </a:bodyPr>
          <a:lstStyle/>
          <a:p>
            <a:pPr>
              <a:lnSpc>
                <a:spcPct val="120000"/>
              </a:lnSpc>
              <a:spcBef>
                <a:spcPct val="0"/>
              </a:spcBef>
              <a:buNone/>
            </a:pPr>
            <a:r>
              <a:rPr lang="zh-CN" altLang="en-US" sz="1400" dirty="0">
                <a:solidFill>
                  <a:schemeClr val="tx1">
                    <a:lumMod val="50000"/>
                    <a:lumOff val="50000"/>
                  </a:schemeClr>
                </a:solidFill>
                <a:sym typeface="微软雅黑" pitchFamily="34" charset="-122"/>
              </a:rPr>
              <a:t>在此录入上述图表的综合描述说明，在此录入上述图表的综合描述说明。在此录入上述图表的描述说明</a:t>
            </a:r>
          </a:p>
        </p:txBody>
      </p:sp>
      <p:sp>
        <p:nvSpPr>
          <p:cNvPr id="11" name="矩形 10"/>
          <p:cNvSpPr/>
          <p:nvPr/>
        </p:nvSpPr>
        <p:spPr>
          <a:xfrm>
            <a:off x="1059519" y="2301876"/>
            <a:ext cx="4531722" cy="609398"/>
          </a:xfrm>
          <a:prstGeom prst="rect">
            <a:avLst/>
          </a:prstGeom>
          <a:noFill/>
        </p:spPr>
        <p:txBody>
          <a:bodyPr>
            <a:spAutoFit/>
          </a:bodyPr>
          <a:lstStyle/>
          <a:p>
            <a:pPr>
              <a:lnSpc>
                <a:spcPct val="120000"/>
              </a:lnSpc>
              <a:spcBef>
                <a:spcPct val="0"/>
              </a:spcBef>
              <a:buNone/>
            </a:pPr>
            <a:r>
              <a:rPr lang="zh-CN" altLang="en-US" sz="1400" dirty="0">
                <a:solidFill>
                  <a:schemeClr val="tx1">
                    <a:lumMod val="50000"/>
                    <a:lumOff val="50000"/>
                  </a:schemeClr>
                </a:solidFill>
                <a:sym typeface="微软雅黑" pitchFamily="34" charset="-122"/>
              </a:rPr>
              <a:t>在此录入上述图表的综合描述说明，在此录入上述图表的综合描述说明。在此录入上述图表的描述说明</a:t>
            </a:r>
          </a:p>
        </p:txBody>
      </p:sp>
      <p:sp>
        <p:nvSpPr>
          <p:cNvPr id="14" name="标题 13"/>
          <p:cNvSpPr>
            <a:spLocks noGrp="1"/>
          </p:cNvSpPr>
          <p:nvPr>
            <p:ph type="title"/>
          </p:nvPr>
        </p:nvSpPr>
        <p:spPr/>
        <p:txBody>
          <a:bodyPr/>
          <a:lstStyle/>
          <a:p>
            <a:r>
              <a:rPr lang="zh-CN" altLang="en-US" dirty="0"/>
              <a:t>单击此处添加标题</a:t>
            </a:r>
          </a:p>
        </p:txBody>
      </p:sp>
    </p:spTree>
    <p:extLst>
      <p:ext uri="{BB962C8B-B14F-4D97-AF65-F5344CB8AC3E}">
        <p14:creationId xmlns:p14="http://schemas.microsoft.com/office/powerpoint/2010/main" val="1698287674"/>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1000" fill="hold"/>
                                        <p:tgtEl>
                                          <p:spTgt spid="13"/>
                                        </p:tgtEl>
                                        <p:attrNameLst>
                                          <p:attrName>ppt_x</p:attrName>
                                        </p:attrNameLst>
                                      </p:cBhvr>
                                      <p:tavLst>
                                        <p:tav tm="0">
                                          <p:val>
                                            <p:strVal val="0-#ppt_w/2"/>
                                          </p:val>
                                        </p:tav>
                                        <p:tav tm="100000">
                                          <p:val>
                                            <p:strVal val="#ppt_x"/>
                                          </p:val>
                                        </p:tav>
                                      </p:tavLst>
                                    </p:anim>
                                    <p:anim calcmode="lin" valueType="num">
                                      <p:cBhvr additive="base">
                                        <p:cTn id="8" dur="1000" fill="hold"/>
                                        <p:tgtEl>
                                          <p:spTgt spid="13"/>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1000" fill="hold"/>
                                        <p:tgtEl>
                                          <p:spTgt spid="12"/>
                                        </p:tgtEl>
                                        <p:attrNameLst>
                                          <p:attrName>ppt_x</p:attrName>
                                        </p:attrNameLst>
                                      </p:cBhvr>
                                      <p:tavLst>
                                        <p:tav tm="0">
                                          <p:val>
                                            <p:strVal val="1+#ppt_w/2"/>
                                          </p:val>
                                        </p:tav>
                                        <p:tav tm="100000">
                                          <p:val>
                                            <p:strVal val="#ppt_x"/>
                                          </p:val>
                                        </p:tav>
                                      </p:tavLst>
                                    </p:anim>
                                    <p:anim calcmode="lin" valueType="num">
                                      <p:cBhvr additive="base">
                                        <p:cTn id="12" dur="1000" fill="hold"/>
                                        <p:tgtEl>
                                          <p:spTgt spid="12"/>
                                        </p:tgtEl>
                                        <p:attrNameLst>
                                          <p:attrName>ppt_y</p:attrName>
                                        </p:attrNameLst>
                                      </p:cBhvr>
                                      <p:tavLst>
                                        <p:tav tm="0">
                                          <p:val>
                                            <p:strVal val="#ppt_y"/>
                                          </p:val>
                                        </p:tav>
                                        <p:tav tm="100000">
                                          <p:val>
                                            <p:strVal val="#ppt_y"/>
                                          </p:val>
                                        </p:tav>
                                      </p:tavLst>
                                    </p:anim>
                                  </p:childTnLst>
                                </p:cTn>
                              </p:par>
                              <p:par>
                                <p:cTn id="13" presetID="17" presetClass="entr" presetSubtype="10" fill="hold" grpId="0" nodeType="withEffect">
                                  <p:stCondLst>
                                    <p:cond delay="900"/>
                                  </p:stCondLst>
                                  <p:iterate type="lt">
                                    <p:tmPct val="10000"/>
                                  </p:iterate>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strVal val="#ppt_h"/>
                                          </p:val>
                                        </p:tav>
                                        <p:tav tm="100000">
                                          <p:val>
                                            <p:strVal val="#ppt_h"/>
                                          </p:val>
                                        </p:tav>
                                      </p:tavLst>
                                    </p:anim>
                                  </p:childTnLst>
                                </p:cTn>
                              </p:par>
                              <p:par>
                                <p:cTn id="17" presetID="17" presetClass="entr" presetSubtype="10" fill="hold" grpId="0" nodeType="withEffect">
                                  <p:stCondLst>
                                    <p:cond delay="900"/>
                                  </p:stCondLst>
                                  <p:iterate type="lt">
                                    <p:tmPct val="10000"/>
                                  </p:iterate>
                                  <p:childTnLst>
                                    <p:set>
                                      <p:cBhvr>
                                        <p:cTn id="18" dur="1" fill="hold">
                                          <p:stCondLst>
                                            <p:cond delay="0"/>
                                          </p:stCondLst>
                                        </p:cTn>
                                        <p:tgtEl>
                                          <p:spTgt spid="9"/>
                                        </p:tgtEl>
                                        <p:attrNameLst>
                                          <p:attrName>style.visibility</p:attrName>
                                        </p:attrNameLst>
                                      </p:cBhvr>
                                      <p:to>
                                        <p:strVal val="visible"/>
                                      </p:to>
                                    </p:set>
                                    <p:anim calcmode="lin" valueType="num">
                                      <p:cBhvr>
                                        <p:cTn id="19" dur="500" fill="hold"/>
                                        <p:tgtEl>
                                          <p:spTgt spid="9"/>
                                        </p:tgtEl>
                                        <p:attrNameLst>
                                          <p:attrName>ppt_w</p:attrName>
                                        </p:attrNameLst>
                                      </p:cBhvr>
                                      <p:tavLst>
                                        <p:tav tm="0">
                                          <p:val>
                                            <p:fltVal val="0"/>
                                          </p:val>
                                        </p:tav>
                                        <p:tav tm="100000">
                                          <p:val>
                                            <p:strVal val="#ppt_w"/>
                                          </p:val>
                                        </p:tav>
                                      </p:tavLst>
                                    </p:anim>
                                    <p:anim calcmode="lin" valueType="num">
                                      <p:cBhvr>
                                        <p:cTn id="20" dur="500" fill="hold"/>
                                        <p:tgtEl>
                                          <p:spTgt spid="9"/>
                                        </p:tgtEl>
                                        <p:attrNameLst>
                                          <p:attrName>ppt_h</p:attrName>
                                        </p:attrNameLst>
                                      </p:cBhvr>
                                      <p:tavLst>
                                        <p:tav tm="0">
                                          <p:val>
                                            <p:strVal val="#ppt_h"/>
                                          </p:val>
                                        </p:tav>
                                        <p:tav tm="100000">
                                          <p:val>
                                            <p:strVal val="#ppt_h"/>
                                          </p:val>
                                        </p:tav>
                                      </p:tavLst>
                                    </p:anim>
                                  </p:childTnLst>
                                </p:cTn>
                              </p:par>
                              <p:par>
                                <p:cTn id="21" presetID="22" presetClass="entr" presetSubtype="1" fill="hold" grpId="0" nodeType="withEffect">
                                  <p:stCondLst>
                                    <p:cond delay="120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par>
                                <p:cTn id="24" presetID="22" presetClass="entr" presetSubtype="1" fill="hold" grpId="0" nodeType="withEffect">
                                  <p:stCondLst>
                                    <p:cond delay="1400"/>
                                  </p:stCondLst>
                                  <p:childTnLst>
                                    <p:set>
                                      <p:cBhvr>
                                        <p:cTn id="25" dur="1" fill="hold">
                                          <p:stCondLst>
                                            <p:cond delay="0"/>
                                          </p:stCondLst>
                                        </p:cTn>
                                        <p:tgtEl>
                                          <p:spTgt spid="8"/>
                                        </p:tgtEl>
                                        <p:attrNameLst>
                                          <p:attrName>style.visibility</p:attrName>
                                        </p:attrNameLst>
                                      </p:cBhvr>
                                      <p:to>
                                        <p:strVal val="visible"/>
                                      </p:to>
                                    </p:set>
                                    <p:animEffect transition="in" filter="wipe(up)">
                                      <p:cBhvr>
                                        <p:cTn id="26" dur="500"/>
                                        <p:tgtEl>
                                          <p:spTgt spid="8"/>
                                        </p:tgtEl>
                                      </p:cBhvr>
                                    </p:animEffect>
                                  </p:childTnLst>
                                </p:cTn>
                              </p:par>
                              <p:par>
                                <p:cTn id="27" presetID="41" presetClass="entr" presetSubtype="0" fill="hold" grpId="0" nodeType="withEffect">
                                  <p:stCondLst>
                                    <p:cond delay="1600"/>
                                  </p:stCondLst>
                                  <p:iterate type="lt">
                                    <p:tmPct val="1419"/>
                                  </p:iterate>
                                  <p:childTnLst>
                                    <p:set>
                                      <p:cBhvr>
                                        <p:cTn id="28" dur="1" fill="hold">
                                          <p:stCondLst>
                                            <p:cond delay="0"/>
                                          </p:stCondLst>
                                        </p:cTn>
                                        <p:tgtEl>
                                          <p:spTgt spid="10">
                                            <p:txEl>
                                              <p:pRg st="0" end="0"/>
                                            </p:txEl>
                                          </p:spTgt>
                                        </p:tgtEl>
                                        <p:attrNameLst>
                                          <p:attrName>style.visibility</p:attrName>
                                        </p:attrNameLst>
                                      </p:cBhvr>
                                      <p:to>
                                        <p:strVal val="visible"/>
                                      </p:to>
                                    </p:set>
                                    <p:anim calcmode="lin" valueType="num">
                                      <p:cBhvr>
                                        <p:cTn id="29" dur="500" fill="hold"/>
                                        <p:tgtEl>
                                          <p:spTgt spid="10">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0" dur="500" fill="hold"/>
                                        <p:tgtEl>
                                          <p:spTgt spid="10">
                                            <p:txEl>
                                              <p:pRg st="0" end="0"/>
                                            </p:txEl>
                                          </p:spTgt>
                                        </p:tgtEl>
                                        <p:attrNameLst>
                                          <p:attrName>ppt_y</p:attrName>
                                        </p:attrNameLst>
                                      </p:cBhvr>
                                      <p:tavLst>
                                        <p:tav tm="0">
                                          <p:val>
                                            <p:strVal val="#ppt_y"/>
                                          </p:val>
                                        </p:tav>
                                        <p:tav tm="100000">
                                          <p:val>
                                            <p:strVal val="#ppt_y"/>
                                          </p:val>
                                        </p:tav>
                                      </p:tavLst>
                                    </p:anim>
                                    <p:anim calcmode="lin" valueType="num">
                                      <p:cBhvr>
                                        <p:cTn id="31" dur="500" fill="hold"/>
                                        <p:tgtEl>
                                          <p:spTgt spid="10">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2" dur="500" fill="hold"/>
                                        <p:tgtEl>
                                          <p:spTgt spid="10">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3" dur="500" tmFilter="0,0; .5, 1; 1, 1"/>
                                        <p:tgtEl>
                                          <p:spTgt spid="10">
                                            <p:txEl>
                                              <p:pRg st="0" end="0"/>
                                            </p:txEl>
                                          </p:spTgt>
                                        </p:tgtEl>
                                      </p:cBhvr>
                                    </p:animEffect>
                                  </p:childTnLst>
                                </p:cTn>
                              </p:par>
                              <p:par>
                                <p:cTn id="34" presetID="41" presetClass="entr" presetSubtype="0" fill="hold" grpId="0" nodeType="withEffect">
                                  <p:stCondLst>
                                    <p:cond delay="2000"/>
                                  </p:stCondLst>
                                  <p:iterate type="lt">
                                    <p:tmPct val="1419"/>
                                  </p:iterate>
                                  <p:childTnLst>
                                    <p:set>
                                      <p:cBhvr>
                                        <p:cTn id="35" dur="1" fill="hold">
                                          <p:stCondLst>
                                            <p:cond delay="0"/>
                                          </p:stCondLst>
                                        </p:cTn>
                                        <p:tgtEl>
                                          <p:spTgt spid="11">
                                            <p:txEl>
                                              <p:pRg st="0" end="0"/>
                                            </p:txEl>
                                          </p:spTgt>
                                        </p:tgtEl>
                                        <p:attrNameLst>
                                          <p:attrName>style.visibility</p:attrName>
                                        </p:attrNameLst>
                                      </p:cBhvr>
                                      <p:to>
                                        <p:strVal val="visible"/>
                                      </p:to>
                                    </p:set>
                                    <p:anim calcmode="lin" valueType="num">
                                      <p:cBhvr>
                                        <p:cTn id="36" dur="500" fill="hold"/>
                                        <p:tgtEl>
                                          <p:spTgt spid="11">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37" dur="500" fill="hold"/>
                                        <p:tgtEl>
                                          <p:spTgt spid="11">
                                            <p:txEl>
                                              <p:pRg st="0" end="0"/>
                                            </p:txEl>
                                          </p:spTgt>
                                        </p:tgtEl>
                                        <p:attrNameLst>
                                          <p:attrName>ppt_y</p:attrName>
                                        </p:attrNameLst>
                                      </p:cBhvr>
                                      <p:tavLst>
                                        <p:tav tm="0">
                                          <p:val>
                                            <p:strVal val="#ppt_y"/>
                                          </p:val>
                                        </p:tav>
                                        <p:tav tm="100000">
                                          <p:val>
                                            <p:strVal val="#ppt_y"/>
                                          </p:val>
                                        </p:tav>
                                      </p:tavLst>
                                    </p:anim>
                                    <p:anim calcmode="lin" valueType="num">
                                      <p:cBhvr>
                                        <p:cTn id="38" dur="500" fill="hold"/>
                                        <p:tgtEl>
                                          <p:spTgt spid="11">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9" dur="500" fill="hold"/>
                                        <p:tgtEl>
                                          <p:spTgt spid="11">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40" dur="500" tmFilter="0,0; .5, 1; 1, 1"/>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build="p"/>
      <p:bldP spid="11"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矩形 3"/>
          <p:cNvSpPr txBox="1">
            <a:spLocks noChangeArrowheads="1"/>
          </p:cNvSpPr>
          <p:nvPr>
            <p:custDataLst>
              <p:tags r:id="rId1"/>
            </p:custDataLst>
          </p:nvPr>
        </p:nvSpPr>
        <p:spPr bwMode="auto">
          <a:xfrm>
            <a:off x="854113" y="2875649"/>
            <a:ext cx="6981199" cy="6774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r>
              <a:rPr lang="zh-CN" altLang="en-US" sz="4800" b="1" dirty="0" smtClean="0">
                <a:latin typeface="微软雅黑" pitchFamily="34" charset="-122"/>
                <a:ea typeface="微软雅黑" pitchFamily="34" charset="-122"/>
              </a:rPr>
              <a:t>感谢您的耐心观看</a:t>
            </a:r>
            <a:endParaRPr lang="zh-CN" altLang="en-US" sz="4800" b="1" dirty="0">
              <a:latin typeface="微软雅黑" pitchFamily="34" charset="-122"/>
              <a:ea typeface="微软雅黑" pitchFamily="34" charset="-122"/>
            </a:endParaRPr>
          </a:p>
        </p:txBody>
      </p:sp>
      <p:grpSp>
        <p:nvGrpSpPr>
          <p:cNvPr id="3" name="PA_组合 2"/>
          <p:cNvGrpSpPr/>
          <p:nvPr>
            <p:custDataLst>
              <p:tags r:id="rId2"/>
            </p:custDataLst>
          </p:nvPr>
        </p:nvGrpSpPr>
        <p:grpSpPr>
          <a:xfrm>
            <a:off x="991118" y="4431326"/>
            <a:ext cx="465466" cy="472063"/>
            <a:chOff x="4796805" y="-215900"/>
            <a:chExt cx="2093913" cy="2122488"/>
          </a:xfrm>
          <a:solidFill>
            <a:schemeClr val="bg1"/>
          </a:solidFill>
        </p:grpSpPr>
        <p:sp>
          <p:nvSpPr>
            <p:cNvPr id="4" name="Freeform 6"/>
            <p:cNvSpPr>
              <a:spLocks noEditPoints="1"/>
            </p:cNvSpPr>
            <p:nvPr/>
          </p:nvSpPr>
          <p:spPr bwMode="auto">
            <a:xfrm>
              <a:off x="4796805" y="-21590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5" name="Freeform 7"/>
            <p:cNvSpPr>
              <a:spLocks noEditPoints="1"/>
            </p:cNvSpPr>
            <p:nvPr/>
          </p:nvSpPr>
          <p:spPr bwMode="auto">
            <a:xfrm>
              <a:off x="5168280" y="0"/>
              <a:ext cx="1360488" cy="1641475"/>
            </a:xfrm>
            <a:custGeom>
              <a:avLst/>
              <a:gdLst>
                <a:gd name="T0" fmla="*/ 870 w 1809"/>
                <a:gd name="T1" fmla="*/ 879 h 2152"/>
                <a:gd name="T2" fmla="*/ 870 w 1809"/>
                <a:gd name="T3" fmla="*/ 2152 h 2152"/>
                <a:gd name="T4" fmla="*/ 1809 w 1809"/>
                <a:gd name="T5" fmla="*/ 1820 h 2152"/>
                <a:gd name="T6" fmla="*/ 1809 w 1809"/>
                <a:gd name="T7" fmla="*/ 547 h 2152"/>
                <a:gd name="T8" fmla="*/ 870 w 1809"/>
                <a:gd name="T9" fmla="*/ 879 h 2152"/>
                <a:gd name="T10" fmla="*/ 785 w 1809"/>
                <a:gd name="T11" fmla="*/ 961 h 2152"/>
                <a:gd name="T12" fmla="*/ 785 w 1809"/>
                <a:gd name="T13" fmla="*/ 1138 h 2152"/>
                <a:gd name="T14" fmla="*/ 613 w 1809"/>
                <a:gd name="T15" fmla="*/ 1053 h 2152"/>
                <a:gd name="T16" fmla="*/ 613 w 1809"/>
                <a:gd name="T17" fmla="*/ 864 h 2152"/>
                <a:gd name="T18" fmla="*/ 785 w 1809"/>
                <a:gd name="T19" fmla="*/ 961 h 2152"/>
                <a:gd name="T20" fmla="*/ 1555 w 1809"/>
                <a:gd name="T21" fmla="*/ 410 h 2152"/>
                <a:gd name="T22" fmla="*/ 1507 w 1809"/>
                <a:gd name="T23" fmla="*/ 386 h 2152"/>
                <a:gd name="T24" fmla="*/ 602 w 1809"/>
                <a:gd name="T25" fmla="*/ 700 h 2152"/>
                <a:gd name="T26" fmla="*/ 576 w 1809"/>
                <a:gd name="T27" fmla="*/ 724 h 2152"/>
                <a:gd name="T28" fmla="*/ 576 w 1809"/>
                <a:gd name="T29" fmla="*/ 2017 h 2152"/>
                <a:gd name="T30" fmla="*/ 822 w 1809"/>
                <a:gd name="T31" fmla="*/ 2149 h 2152"/>
                <a:gd name="T32" fmla="*/ 822 w 1809"/>
                <a:gd name="T33" fmla="*/ 879 h 2152"/>
                <a:gd name="T34" fmla="*/ 622 w 1809"/>
                <a:gd name="T35" fmla="*/ 772 h 2152"/>
                <a:gd name="T36" fmla="*/ 625 w 1809"/>
                <a:gd name="T37" fmla="*/ 772 h 2152"/>
                <a:gd name="T38" fmla="*/ 1531 w 1809"/>
                <a:gd name="T39" fmla="*/ 457 h 2152"/>
                <a:gd name="T40" fmla="*/ 1555 w 1809"/>
                <a:gd name="T41" fmla="*/ 410 h 2152"/>
                <a:gd name="T42" fmla="*/ 209 w 1809"/>
                <a:gd name="T43" fmla="*/ 581 h 2152"/>
                <a:gd name="T44" fmla="*/ 209 w 1809"/>
                <a:gd name="T45" fmla="*/ 758 h 2152"/>
                <a:gd name="T46" fmla="*/ 37 w 1809"/>
                <a:gd name="T47" fmla="*/ 673 h 2152"/>
                <a:gd name="T48" fmla="*/ 37 w 1809"/>
                <a:gd name="T49" fmla="*/ 484 h 2152"/>
                <a:gd name="T50" fmla="*/ 209 w 1809"/>
                <a:gd name="T51" fmla="*/ 581 h 2152"/>
                <a:gd name="T52" fmla="*/ 978 w 1809"/>
                <a:gd name="T53" fmla="*/ 30 h 2152"/>
                <a:gd name="T54" fmla="*/ 931 w 1809"/>
                <a:gd name="T55" fmla="*/ 6 h 2152"/>
                <a:gd name="T56" fmla="*/ 25 w 1809"/>
                <a:gd name="T57" fmla="*/ 321 h 2152"/>
                <a:gd name="T58" fmla="*/ 0 w 1809"/>
                <a:gd name="T59" fmla="*/ 344 h 2152"/>
                <a:gd name="T60" fmla="*/ 0 w 1809"/>
                <a:gd name="T61" fmla="*/ 1638 h 2152"/>
                <a:gd name="T62" fmla="*/ 246 w 1809"/>
                <a:gd name="T63" fmla="*/ 1770 h 2152"/>
                <a:gd name="T64" fmla="*/ 246 w 1809"/>
                <a:gd name="T65" fmla="*/ 500 h 2152"/>
                <a:gd name="T66" fmla="*/ 46 w 1809"/>
                <a:gd name="T67" fmla="*/ 393 h 2152"/>
                <a:gd name="T68" fmla="*/ 49 w 1809"/>
                <a:gd name="T69" fmla="*/ 392 h 2152"/>
                <a:gd name="T70" fmla="*/ 954 w 1809"/>
                <a:gd name="T71" fmla="*/ 77 h 2152"/>
                <a:gd name="T72" fmla="*/ 978 w 1809"/>
                <a:gd name="T73" fmla="*/ 30 h 2152"/>
                <a:gd name="T74" fmla="*/ 497 w 1809"/>
                <a:gd name="T75" fmla="*/ 781 h 2152"/>
                <a:gd name="T76" fmla="*/ 497 w 1809"/>
                <a:gd name="T77" fmla="*/ 958 h 2152"/>
                <a:gd name="T78" fmla="*/ 325 w 1809"/>
                <a:gd name="T79" fmla="*/ 873 h 2152"/>
                <a:gd name="T80" fmla="*/ 325 w 1809"/>
                <a:gd name="T81" fmla="*/ 684 h 2152"/>
                <a:gd name="T82" fmla="*/ 497 w 1809"/>
                <a:gd name="T83" fmla="*/ 781 h 2152"/>
                <a:gd name="T84" fmla="*/ 1266 w 1809"/>
                <a:gd name="T85" fmla="*/ 230 h 2152"/>
                <a:gd name="T86" fmla="*/ 1219 w 1809"/>
                <a:gd name="T87" fmla="*/ 206 h 2152"/>
                <a:gd name="T88" fmla="*/ 313 w 1809"/>
                <a:gd name="T89" fmla="*/ 520 h 2152"/>
                <a:gd name="T90" fmla="*/ 288 w 1809"/>
                <a:gd name="T91" fmla="*/ 544 h 2152"/>
                <a:gd name="T92" fmla="*/ 288 w 1809"/>
                <a:gd name="T93" fmla="*/ 1837 h 2152"/>
                <a:gd name="T94" fmla="*/ 534 w 1809"/>
                <a:gd name="T95" fmla="*/ 1969 h 2152"/>
                <a:gd name="T96" fmla="*/ 534 w 1809"/>
                <a:gd name="T97" fmla="*/ 699 h 2152"/>
                <a:gd name="T98" fmla="*/ 334 w 1809"/>
                <a:gd name="T99" fmla="*/ 592 h 2152"/>
                <a:gd name="T100" fmla="*/ 337 w 1809"/>
                <a:gd name="T101" fmla="*/ 592 h 2152"/>
                <a:gd name="T102" fmla="*/ 1243 w 1809"/>
                <a:gd name="T103" fmla="*/ 277 h 2152"/>
                <a:gd name="T104" fmla="*/ 1266 w 1809"/>
                <a:gd name="T105" fmla="*/ 230 h 2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809" h="2152">
                  <a:moveTo>
                    <a:pt x="870" y="879"/>
                  </a:moveTo>
                  <a:lnTo>
                    <a:pt x="870" y="2152"/>
                  </a:lnTo>
                  <a:lnTo>
                    <a:pt x="1809" y="1820"/>
                  </a:lnTo>
                  <a:lnTo>
                    <a:pt x="1809" y="547"/>
                  </a:lnTo>
                  <a:lnTo>
                    <a:pt x="870" y="879"/>
                  </a:lnTo>
                  <a:close/>
                  <a:moveTo>
                    <a:pt x="785" y="961"/>
                  </a:moveTo>
                  <a:lnTo>
                    <a:pt x="785" y="1138"/>
                  </a:lnTo>
                  <a:cubicBezTo>
                    <a:pt x="699" y="1121"/>
                    <a:pt x="613" y="1053"/>
                    <a:pt x="613" y="1053"/>
                  </a:cubicBezTo>
                  <a:lnTo>
                    <a:pt x="613" y="864"/>
                  </a:lnTo>
                  <a:cubicBezTo>
                    <a:pt x="719" y="950"/>
                    <a:pt x="785" y="961"/>
                    <a:pt x="785" y="961"/>
                  </a:cubicBezTo>
                  <a:close/>
                  <a:moveTo>
                    <a:pt x="1555" y="410"/>
                  </a:moveTo>
                  <a:cubicBezTo>
                    <a:pt x="1548" y="390"/>
                    <a:pt x="1527" y="379"/>
                    <a:pt x="1507" y="386"/>
                  </a:cubicBezTo>
                  <a:lnTo>
                    <a:pt x="602" y="700"/>
                  </a:lnTo>
                  <a:cubicBezTo>
                    <a:pt x="590" y="704"/>
                    <a:pt x="580" y="713"/>
                    <a:pt x="576" y="724"/>
                  </a:cubicBezTo>
                  <a:lnTo>
                    <a:pt x="576" y="2017"/>
                  </a:lnTo>
                  <a:cubicBezTo>
                    <a:pt x="608" y="2080"/>
                    <a:pt x="741" y="2149"/>
                    <a:pt x="822" y="2149"/>
                  </a:cubicBezTo>
                  <a:lnTo>
                    <a:pt x="822" y="879"/>
                  </a:lnTo>
                  <a:cubicBezTo>
                    <a:pt x="779" y="873"/>
                    <a:pt x="682" y="822"/>
                    <a:pt x="622" y="772"/>
                  </a:cubicBezTo>
                  <a:cubicBezTo>
                    <a:pt x="623" y="772"/>
                    <a:pt x="624" y="772"/>
                    <a:pt x="625" y="772"/>
                  </a:cubicBezTo>
                  <a:lnTo>
                    <a:pt x="1531" y="457"/>
                  </a:lnTo>
                  <a:cubicBezTo>
                    <a:pt x="1550" y="450"/>
                    <a:pt x="1561" y="429"/>
                    <a:pt x="1555" y="410"/>
                  </a:cubicBezTo>
                  <a:close/>
                  <a:moveTo>
                    <a:pt x="209" y="581"/>
                  </a:moveTo>
                  <a:lnTo>
                    <a:pt x="209" y="758"/>
                  </a:lnTo>
                  <a:cubicBezTo>
                    <a:pt x="123" y="742"/>
                    <a:pt x="37" y="673"/>
                    <a:pt x="37" y="673"/>
                  </a:cubicBezTo>
                  <a:lnTo>
                    <a:pt x="37" y="484"/>
                  </a:lnTo>
                  <a:cubicBezTo>
                    <a:pt x="143" y="570"/>
                    <a:pt x="209" y="581"/>
                    <a:pt x="209" y="581"/>
                  </a:cubicBezTo>
                  <a:close/>
                  <a:moveTo>
                    <a:pt x="978" y="30"/>
                  </a:moveTo>
                  <a:cubicBezTo>
                    <a:pt x="972" y="11"/>
                    <a:pt x="951" y="0"/>
                    <a:pt x="931" y="6"/>
                  </a:cubicBezTo>
                  <a:lnTo>
                    <a:pt x="25" y="321"/>
                  </a:lnTo>
                  <a:cubicBezTo>
                    <a:pt x="14" y="325"/>
                    <a:pt x="3" y="334"/>
                    <a:pt x="0" y="344"/>
                  </a:cubicBezTo>
                  <a:lnTo>
                    <a:pt x="0" y="1638"/>
                  </a:lnTo>
                  <a:cubicBezTo>
                    <a:pt x="32" y="1700"/>
                    <a:pt x="165" y="1770"/>
                    <a:pt x="246" y="1770"/>
                  </a:cubicBezTo>
                  <a:lnTo>
                    <a:pt x="246" y="500"/>
                  </a:lnTo>
                  <a:cubicBezTo>
                    <a:pt x="203" y="493"/>
                    <a:pt x="106" y="443"/>
                    <a:pt x="46" y="393"/>
                  </a:cubicBezTo>
                  <a:cubicBezTo>
                    <a:pt x="47" y="393"/>
                    <a:pt x="48" y="392"/>
                    <a:pt x="49" y="392"/>
                  </a:cubicBezTo>
                  <a:lnTo>
                    <a:pt x="954" y="77"/>
                  </a:lnTo>
                  <a:cubicBezTo>
                    <a:pt x="974" y="71"/>
                    <a:pt x="985" y="50"/>
                    <a:pt x="978" y="30"/>
                  </a:cubicBezTo>
                  <a:close/>
                  <a:moveTo>
                    <a:pt x="497" y="781"/>
                  </a:moveTo>
                  <a:lnTo>
                    <a:pt x="497" y="958"/>
                  </a:lnTo>
                  <a:cubicBezTo>
                    <a:pt x="411" y="941"/>
                    <a:pt x="325" y="873"/>
                    <a:pt x="325" y="873"/>
                  </a:cubicBezTo>
                  <a:lnTo>
                    <a:pt x="325" y="684"/>
                  </a:lnTo>
                  <a:cubicBezTo>
                    <a:pt x="431" y="770"/>
                    <a:pt x="497" y="781"/>
                    <a:pt x="497" y="781"/>
                  </a:cubicBezTo>
                  <a:close/>
                  <a:moveTo>
                    <a:pt x="1266" y="230"/>
                  </a:moveTo>
                  <a:cubicBezTo>
                    <a:pt x="1260" y="210"/>
                    <a:pt x="1239" y="199"/>
                    <a:pt x="1219" y="206"/>
                  </a:cubicBezTo>
                  <a:lnTo>
                    <a:pt x="313" y="520"/>
                  </a:lnTo>
                  <a:cubicBezTo>
                    <a:pt x="302" y="524"/>
                    <a:pt x="291" y="533"/>
                    <a:pt x="288" y="544"/>
                  </a:cubicBezTo>
                  <a:lnTo>
                    <a:pt x="288" y="1837"/>
                  </a:lnTo>
                  <a:cubicBezTo>
                    <a:pt x="320" y="1900"/>
                    <a:pt x="453" y="1969"/>
                    <a:pt x="534" y="1969"/>
                  </a:cubicBezTo>
                  <a:lnTo>
                    <a:pt x="534" y="699"/>
                  </a:lnTo>
                  <a:cubicBezTo>
                    <a:pt x="491" y="693"/>
                    <a:pt x="394" y="642"/>
                    <a:pt x="334" y="592"/>
                  </a:cubicBezTo>
                  <a:cubicBezTo>
                    <a:pt x="335" y="592"/>
                    <a:pt x="336" y="592"/>
                    <a:pt x="337" y="592"/>
                  </a:cubicBezTo>
                  <a:lnTo>
                    <a:pt x="1243" y="277"/>
                  </a:lnTo>
                  <a:cubicBezTo>
                    <a:pt x="1262" y="270"/>
                    <a:pt x="1273" y="249"/>
                    <a:pt x="1266" y="230"/>
                  </a:cubicBezTo>
                  <a:close/>
                </a:path>
              </a:pathLst>
            </a:custGeom>
            <a:grpFill/>
            <a:ln w="3175">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6" name="PA_组合 5"/>
          <p:cNvGrpSpPr/>
          <p:nvPr>
            <p:custDataLst>
              <p:tags r:id="rId3"/>
            </p:custDataLst>
          </p:nvPr>
        </p:nvGrpSpPr>
        <p:grpSpPr>
          <a:xfrm>
            <a:off x="1590211" y="4431326"/>
            <a:ext cx="465466" cy="472063"/>
            <a:chOff x="7772329" y="-1123557"/>
            <a:chExt cx="465708" cy="472063"/>
          </a:xfrm>
          <a:solidFill>
            <a:schemeClr val="bg1"/>
          </a:solidFill>
        </p:grpSpPr>
        <p:sp>
          <p:nvSpPr>
            <p:cNvPr id="7" name="Freeform 5"/>
            <p:cNvSpPr>
              <a:spLocks noEditPoints="1"/>
            </p:cNvSpPr>
            <p:nvPr/>
          </p:nvSpPr>
          <p:spPr bwMode="auto">
            <a:xfrm>
              <a:off x="7866603" y="-1084628"/>
              <a:ext cx="277160" cy="398943"/>
            </a:xfrm>
            <a:custGeom>
              <a:avLst/>
              <a:gdLst>
                <a:gd name="T0" fmla="*/ 370 w 780"/>
                <a:gd name="T1" fmla="*/ 732 h 1139"/>
                <a:gd name="T2" fmla="*/ 498 w 780"/>
                <a:gd name="T3" fmla="*/ 660 h 1139"/>
                <a:gd name="T4" fmla="*/ 578 w 780"/>
                <a:gd name="T5" fmla="*/ 682 h 1139"/>
                <a:gd name="T6" fmla="*/ 653 w 780"/>
                <a:gd name="T7" fmla="*/ 535 h 1139"/>
                <a:gd name="T8" fmla="*/ 709 w 780"/>
                <a:gd name="T9" fmla="*/ 494 h 1139"/>
                <a:gd name="T10" fmla="*/ 711 w 780"/>
                <a:gd name="T11" fmla="*/ 316 h 1139"/>
                <a:gd name="T12" fmla="*/ 657 w 780"/>
                <a:gd name="T13" fmla="*/ 274 h 1139"/>
                <a:gd name="T14" fmla="*/ 596 w 780"/>
                <a:gd name="T15" fmla="*/ 128 h 1139"/>
                <a:gd name="T16" fmla="*/ 531 w 780"/>
                <a:gd name="T17" fmla="*/ 141 h 1139"/>
                <a:gd name="T18" fmla="*/ 409 w 780"/>
                <a:gd name="T19" fmla="*/ 69 h 1139"/>
                <a:gd name="T20" fmla="*/ 380 w 780"/>
                <a:gd name="T21" fmla="*/ 69 h 1139"/>
                <a:gd name="T22" fmla="*/ 289 w 780"/>
                <a:gd name="T23" fmla="*/ 140 h 1139"/>
                <a:gd name="T24" fmla="*/ 260 w 780"/>
                <a:gd name="T25" fmla="*/ 132 h 1139"/>
                <a:gd name="T26" fmla="*/ 187 w 780"/>
                <a:gd name="T27" fmla="*/ 138 h 1139"/>
                <a:gd name="T28" fmla="*/ 80 w 780"/>
                <a:gd name="T29" fmla="*/ 280 h 1139"/>
                <a:gd name="T30" fmla="*/ 99 w 780"/>
                <a:gd name="T31" fmla="*/ 346 h 1139"/>
                <a:gd name="T32" fmla="*/ 64 w 780"/>
                <a:gd name="T33" fmla="*/ 501 h 1139"/>
                <a:gd name="T34" fmla="*/ 181 w 780"/>
                <a:gd name="T35" fmla="*/ 609 h 1139"/>
                <a:gd name="T36" fmla="*/ 194 w 780"/>
                <a:gd name="T37" fmla="*/ 676 h 1139"/>
                <a:gd name="T38" fmla="*/ 272 w 780"/>
                <a:gd name="T39" fmla="*/ 657 h 1139"/>
                <a:gd name="T40" fmla="*/ 294 w 780"/>
                <a:gd name="T41" fmla="*/ 726 h 1139"/>
                <a:gd name="T42" fmla="*/ 221 w 780"/>
                <a:gd name="T43" fmla="*/ 731 h 1139"/>
                <a:gd name="T44" fmla="*/ 121 w 780"/>
                <a:gd name="T45" fmla="*/ 608 h 1139"/>
                <a:gd name="T46" fmla="*/ 7 w 780"/>
                <a:gd name="T47" fmla="*/ 519 h 1139"/>
                <a:gd name="T48" fmla="*/ 51 w 780"/>
                <a:gd name="T49" fmla="*/ 381 h 1139"/>
                <a:gd name="T50" fmla="*/ 64 w 780"/>
                <a:gd name="T51" fmla="*/ 223 h 1139"/>
                <a:gd name="T52" fmla="*/ 127 w 780"/>
                <a:gd name="T53" fmla="*/ 138 h 1139"/>
                <a:gd name="T54" fmla="*/ 276 w 780"/>
                <a:gd name="T55" fmla="*/ 75 h 1139"/>
                <a:gd name="T56" fmla="*/ 298 w 780"/>
                <a:gd name="T57" fmla="*/ 81 h 1139"/>
                <a:gd name="T58" fmla="*/ 394 w 780"/>
                <a:gd name="T59" fmla="*/ 0 h 1139"/>
                <a:gd name="T60" fmla="*/ 508 w 780"/>
                <a:gd name="T61" fmla="*/ 85 h 1139"/>
                <a:gd name="T62" fmla="*/ 638 w 780"/>
                <a:gd name="T63" fmla="*/ 87 h 1139"/>
                <a:gd name="T64" fmla="*/ 675 w 780"/>
                <a:gd name="T65" fmla="*/ 217 h 1139"/>
                <a:gd name="T66" fmla="*/ 758 w 780"/>
                <a:gd name="T67" fmla="*/ 353 h 1139"/>
                <a:gd name="T68" fmla="*/ 756 w 780"/>
                <a:gd name="T69" fmla="*/ 459 h 1139"/>
                <a:gd name="T70" fmla="*/ 670 w 780"/>
                <a:gd name="T71" fmla="*/ 592 h 1139"/>
                <a:gd name="T72" fmla="*/ 578 w 780"/>
                <a:gd name="T73" fmla="*/ 741 h 1139"/>
                <a:gd name="T74" fmla="*/ 498 w 780"/>
                <a:gd name="T75" fmla="*/ 719 h 1139"/>
                <a:gd name="T76" fmla="*/ 385 w 780"/>
                <a:gd name="T77" fmla="*/ 801 h 1139"/>
                <a:gd name="T78" fmla="*/ 388 w 780"/>
                <a:gd name="T79" fmla="*/ 615 h 1139"/>
                <a:gd name="T80" fmla="*/ 388 w 780"/>
                <a:gd name="T81" fmla="*/ 650 h 1139"/>
                <a:gd name="T82" fmla="*/ 626 w 780"/>
                <a:gd name="T83" fmla="*/ 413 h 1139"/>
                <a:gd name="T84" fmla="*/ 388 w 780"/>
                <a:gd name="T85" fmla="*/ 583 h 1139"/>
                <a:gd name="T86" fmla="*/ 559 w 780"/>
                <a:gd name="T87" fmla="*/ 413 h 1139"/>
                <a:gd name="T88" fmla="*/ 533 w 780"/>
                <a:gd name="T89" fmla="*/ 780 h 1139"/>
                <a:gd name="T90" fmla="*/ 432 w 780"/>
                <a:gd name="T91" fmla="*/ 838 h 1139"/>
                <a:gd name="T92" fmla="*/ 515 w 780"/>
                <a:gd name="T93" fmla="*/ 1003 h 1139"/>
                <a:gd name="T94" fmla="*/ 669 w 780"/>
                <a:gd name="T95" fmla="*/ 1091 h 1139"/>
                <a:gd name="T96" fmla="*/ 283 w 780"/>
                <a:gd name="T97" fmla="*/ 792 h 1139"/>
                <a:gd name="T98" fmla="*/ 195 w 780"/>
                <a:gd name="T99" fmla="*/ 783 h 1139"/>
                <a:gd name="T100" fmla="*/ 136 w 780"/>
                <a:gd name="T101" fmla="*/ 1118 h 1139"/>
                <a:gd name="T102" fmla="*/ 361 w 780"/>
                <a:gd name="T103" fmla="*/ 1103 h 1139"/>
                <a:gd name="T104" fmla="*/ 385 w 780"/>
                <a:gd name="T105" fmla="*/ 848 h 1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80" h="1139">
                  <a:moveTo>
                    <a:pt x="272" y="657"/>
                  </a:moveTo>
                  <a:cubicBezTo>
                    <a:pt x="300" y="657"/>
                    <a:pt x="328" y="671"/>
                    <a:pt x="343" y="693"/>
                  </a:cubicBezTo>
                  <a:lnTo>
                    <a:pt x="370" y="732"/>
                  </a:lnTo>
                  <a:cubicBezTo>
                    <a:pt x="379" y="745"/>
                    <a:pt x="391" y="745"/>
                    <a:pt x="400" y="733"/>
                  </a:cubicBezTo>
                  <a:lnTo>
                    <a:pt x="428" y="694"/>
                  </a:lnTo>
                  <a:cubicBezTo>
                    <a:pt x="443" y="673"/>
                    <a:pt x="470" y="660"/>
                    <a:pt x="498" y="660"/>
                  </a:cubicBezTo>
                  <a:cubicBezTo>
                    <a:pt x="507" y="660"/>
                    <a:pt x="516" y="661"/>
                    <a:pt x="524" y="664"/>
                  </a:cubicBezTo>
                  <a:lnTo>
                    <a:pt x="569" y="680"/>
                  </a:lnTo>
                  <a:cubicBezTo>
                    <a:pt x="572" y="681"/>
                    <a:pt x="575" y="682"/>
                    <a:pt x="578" y="682"/>
                  </a:cubicBezTo>
                  <a:cubicBezTo>
                    <a:pt x="591" y="682"/>
                    <a:pt x="593" y="670"/>
                    <a:pt x="593" y="663"/>
                  </a:cubicBezTo>
                  <a:lnTo>
                    <a:pt x="593" y="615"/>
                  </a:lnTo>
                  <a:cubicBezTo>
                    <a:pt x="593" y="580"/>
                    <a:pt x="620" y="545"/>
                    <a:pt x="653" y="535"/>
                  </a:cubicBezTo>
                  <a:lnTo>
                    <a:pt x="699" y="521"/>
                  </a:lnTo>
                  <a:cubicBezTo>
                    <a:pt x="706" y="519"/>
                    <a:pt x="711" y="515"/>
                    <a:pt x="713" y="511"/>
                  </a:cubicBezTo>
                  <a:cubicBezTo>
                    <a:pt x="715" y="506"/>
                    <a:pt x="713" y="500"/>
                    <a:pt x="709" y="494"/>
                  </a:cubicBezTo>
                  <a:lnTo>
                    <a:pt x="680" y="455"/>
                  </a:lnTo>
                  <a:cubicBezTo>
                    <a:pt x="660" y="426"/>
                    <a:pt x="660" y="383"/>
                    <a:pt x="682" y="355"/>
                  </a:cubicBezTo>
                  <a:lnTo>
                    <a:pt x="711" y="316"/>
                  </a:lnTo>
                  <a:cubicBezTo>
                    <a:pt x="716" y="311"/>
                    <a:pt x="717" y="304"/>
                    <a:pt x="716" y="300"/>
                  </a:cubicBezTo>
                  <a:cubicBezTo>
                    <a:pt x="715" y="295"/>
                    <a:pt x="710" y="291"/>
                    <a:pt x="703" y="288"/>
                  </a:cubicBezTo>
                  <a:lnTo>
                    <a:pt x="657" y="274"/>
                  </a:lnTo>
                  <a:cubicBezTo>
                    <a:pt x="624" y="263"/>
                    <a:pt x="598" y="227"/>
                    <a:pt x="599" y="192"/>
                  </a:cubicBezTo>
                  <a:lnTo>
                    <a:pt x="600" y="144"/>
                  </a:lnTo>
                  <a:cubicBezTo>
                    <a:pt x="601" y="137"/>
                    <a:pt x="599" y="132"/>
                    <a:pt x="596" y="128"/>
                  </a:cubicBezTo>
                  <a:cubicBezTo>
                    <a:pt x="593" y="125"/>
                    <a:pt x="588" y="125"/>
                    <a:pt x="585" y="125"/>
                  </a:cubicBezTo>
                  <a:cubicBezTo>
                    <a:pt x="583" y="125"/>
                    <a:pt x="580" y="125"/>
                    <a:pt x="577" y="126"/>
                  </a:cubicBezTo>
                  <a:lnTo>
                    <a:pt x="531" y="141"/>
                  </a:lnTo>
                  <a:cubicBezTo>
                    <a:pt x="524" y="143"/>
                    <a:pt x="516" y="144"/>
                    <a:pt x="508" y="144"/>
                  </a:cubicBezTo>
                  <a:cubicBezTo>
                    <a:pt x="479" y="144"/>
                    <a:pt x="451" y="130"/>
                    <a:pt x="436" y="108"/>
                  </a:cubicBezTo>
                  <a:lnTo>
                    <a:pt x="409" y="69"/>
                  </a:lnTo>
                  <a:cubicBezTo>
                    <a:pt x="405" y="63"/>
                    <a:pt x="400" y="59"/>
                    <a:pt x="394" y="59"/>
                  </a:cubicBezTo>
                  <a:cubicBezTo>
                    <a:pt x="388" y="59"/>
                    <a:pt x="386" y="59"/>
                    <a:pt x="381" y="67"/>
                  </a:cubicBezTo>
                  <a:lnTo>
                    <a:pt x="380" y="69"/>
                  </a:lnTo>
                  <a:cubicBezTo>
                    <a:pt x="368" y="87"/>
                    <a:pt x="352" y="110"/>
                    <a:pt x="339" y="123"/>
                  </a:cubicBezTo>
                  <a:cubicBezTo>
                    <a:pt x="331" y="131"/>
                    <a:pt x="318" y="141"/>
                    <a:pt x="301" y="141"/>
                  </a:cubicBezTo>
                  <a:cubicBezTo>
                    <a:pt x="296" y="141"/>
                    <a:pt x="292" y="141"/>
                    <a:pt x="289" y="140"/>
                  </a:cubicBezTo>
                  <a:lnTo>
                    <a:pt x="285" y="140"/>
                  </a:lnTo>
                  <a:lnTo>
                    <a:pt x="282" y="138"/>
                  </a:lnTo>
                  <a:cubicBezTo>
                    <a:pt x="276" y="136"/>
                    <a:pt x="268" y="134"/>
                    <a:pt x="260" y="132"/>
                  </a:cubicBezTo>
                  <a:cubicBezTo>
                    <a:pt x="248" y="128"/>
                    <a:pt x="227" y="122"/>
                    <a:pt x="224" y="122"/>
                  </a:cubicBezTo>
                  <a:cubicBezTo>
                    <a:pt x="215" y="120"/>
                    <a:pt x="205" y="118"/>
                    <a:pt x="202" y="118"/>
                  </a:cubicBezTo>
                  <a:cubicBezTo>
                    <a:pt x="191" y="118"/>
                    <a:pt x="187" y="128"/>
                    <a:pt x="187" y="138"/>
                  </a:cubicBezTo>
                  <a:lnTo>
                    <a:pt x="187" y="186"/>
                  </a:lnTo>
                  <a:cubicBezTo>
                    <a:pt x="187" y="221"/>
                    <a:pt x="160" y="256"/>
                    <a:pt x="126" y="266"/>
                  </a:cubicBezTo>
                  <a:lnTo>
                    <a:pt x="80" y="280"/>
                  </a:lnTo>
                  <a:cubicBezTo>
                    <a:pt x="73" y="282"/>
                    <a:pt x="68" y="286"/>
                    <a:pt x="67" y="290"/>
                  </a:cubicBezTo>
                  <a:cubicBezTo>
                    <a:pt x="65" y="295"/>
                    <a:pt x="67" y="301"/>
                    <a:pt x="71" y="307"/>
                  </a:cubicBezTo>
                  <a:lnTo>
                    <a:pt x="99" y="346"/>
                  </a:lnTo>
                  <a:cubicBezTo>
                    <a:pt x="120" y="375"/>
                    <a:pt x="119" y="419"/>
                    <a:pt x="98" y="446"/>
                  </a:cubicBezTo>
                  <a:lnTo>
                    <a:pt x="68" y="485"/>
                  </a:lnTo>
                  <a:cubicBezTo>
                    <a:pt x="64" y="490"/>
                    <a:pt x="62" y="496"/>
                    <a:pt x="64" y="501"/>
                  </a:cubicBezTo>
                  <a:cubicBezTo>
                    <a:pt x="65" y="506"/>
                    <a:pt x="70" y="510"/>
                    <a:pt x="77" y="513"/>
                  </a:cubicBezTo>
                  <a:lnTo>
                    <a:pt x="123" y="527"/>
                  </a:lnTo>
                  <a:cubicBezTo>
                    <a:pt x="156" y="538"/>
                    <a:pt x="181" y="574"/>
                    <a:pt x="181" y="609"/>
                  </a:cubicBezTo>
                  <a:lnTo>
                    <a:pt x="179" y="657"/>
                  </a:lnTo>
                  <a:cubicBezTo>
                    <a:pt x="179" y="664"/>
                    <a:pt x="181" y="669"/>
                    <a:pt x="184" y="672"/>
                  </a:cubicBezTo>
                  <a:cubicBezTo>
                    <a:pt x="187" y="676"/>
                    <a:pt x="191" y="676"/>
                    <a:pt x="194" y="676"/>
                  </a:cubicBezTo>
                  <a:cubicBezTo>
                    <a:pt x="197" y="676"/>
                    <a:pt x="200" y="676"/>
                    <a:pt x="203" y="675"/>
                  </a:cubicBezTo>
                  <a:lnTo>
                    <a:pt x="248" y="660"/>
                  </a:lnTo>
                  <a:cubicBezTo>
                    <a:pt x="256" y="658"/>
                    <a:pt x="264" y="657"/>
                    <a:pt x="272" y="657"/>
                  </a:cubicBezTo>
                  <a:close/>
                  <a:moveTo>
                    <a:pt x="385" y="801"/>
                  </a:moveTo>
                  <a:cubicBezTo>
                    <a:pt x="360" y="801"/>
                    <a:pt x="337" y="788"/>
                    <a:pt x="322" y="765"/>
                  </a:cubicBezTo>
                  <a:lnTo>
                    <a:pt x="294" y="726"/>
                  </a:lnTo>
                  <a:cubicBezTo>
                    <a:pt x="291" y="721"/>
                    <a:pt x="282" y="716"/>
                    <a:pt x="272" y="716"/>
                  </a:cubicBezTo>
                  <a:cubicBezTo>
                    <a:pt x="270" y="716"/>
                    <a:pt x="268" y="716"/>
                    <a:pt x="266" y="716"/>
                  </a:cubicBezTo>
                  <a:lnTo>
                    <a:pt x="221" y="731"/>
                  </a:lnTo>
                  <a:cubicBezTo>
                    <a:pt x="192" y="741"/>
                    <a:pt x="161" y="734"/>
                    <a:pt x="141" y="714"/>
                  </a:cubicBezTo>
                  <a:cubicBezTo>
                    <a:pt x="127" y="699"/>
                    <a:pt x="119" y="678"/>
                    <a:pt x="120" y="656"/>
                  </a:cubicBezTo>
                  <a:lnTo>
                    <a:pt x="121" y="608"/>
                  </a:lnTo>
                  <a:cubicBezTo>
                    <a:pt x="122" y="599"/>
                    <a:pt x="113" y="586"/>
                    <a:pt x="104" y="584"/>
                  </a:cubicBezTo>
                  <a:lnTo>
                    <a:pt x="59" y="569"/>
                  </a:lnTo>
                  <a:cubicBezTo>
                    <a:pt x="33" y="560"/>
                    <a:pt x="14" y="542"/>
                    <a:pt x="7" y="519"/>
                  </a:cubicBezTo>
                  <a:cubicBezTo>
                    <a:pt x="0" y="496"/>
                    <a:pt x="5" y="470"/>
                    <a:pt x="22" y="448"/>
                  </a:cubicBezTo>
                  <a:lnTo>
                    <a:pt x="51" y="410"/>
                  </a:lnTo>
                  <a:cubicBezTo>
                    <a:pt x="56" y="403"/>
                    <a:pt x="57" y="388"/>
                    <a:pt x="51" y="381"/>
                  </a:cubicBezTo>
                  <a:lnTo>
                    <a:pt x="23" y="342"/>
                  </a:lnTo>
                  <a:cubicBezTo>
                    <a:pt x="7" y="320"/>
                    <a:pt x="3" y="295"/>
                    <a:pt x="11" y="271"/>
                  </a:cubicBezTo>
                  <a:cubicBezTo>
                    <a:pt x="19" y="248"/>
                    <a:pt x="38" y="230"/>
                    <a:pt x="64" y="223"/>
                  </a:cubicBezTo>
                  <a:lnTo>
                    <a:pt x="110" y="209"/>
                  </a:lnTo>
                  <a:cubicBezTo>
                    <a:pt x="118" y="207"/>
                    <a:pt x="127" y="195"/>
                    <a:pt x="127" y="186"/>
                  </a:cubicBezTo>
                  <a:lnTo>
                    <a:pt x="127" y="138"/>
                  </a:lnTo>
                  <a:cubicBezTo>
                    <a:pt x="127" y="93"/>
                    <a:pt x="160" y="59"/>
                    <a:pt x="202" y="59"/>
                  </a:cubicBezTo>
                  <a:cubicBezTo>
                    <a:pt x="212" y="59"/>
                    <a:pt x="228" y="62"/>
                    <a:pt x="236" y="64"/>
                  </a:cubicBezTo>
                  <a:cubicBezTo>
                    <a:pt x="240" y="65"/>
                    <a:pt x="252" y="68"/>
                    <a:pt x="276" y="75"/>
                  </a:cubicBezTo>
                  <a:cubicBezTo>
                    <a:pt x="284" y="77"/>
                    <a:pt x="292" y="79"/>
                    <a:pt x="297" y="81"/>
                  </a:cubicBezTo>
                  <a:lnTo>
                    <a:pt x="298" y="81"/>
                  </a:lnTo>
                  <a:cubicBezTo>
                    <a:pt x="298" y="81"/>
                    <a:pt x="298" y="81"/>
                    <a:pt x="298" y="81"/>
                  </a:cubicBezTo>
                  <a:cubicBezTo>
                    <a:pt x="305" y="74"/>
                    <a:pt x="315" y="60"/>
                    <a:pt x="330" y="37"/>
                  </a:cubicBezTo>
                  <a:lnTo>
                    <a:pt x="331" y="35"/>
                  </a:lnTo>
                  <a:cubicBezTo>
                    <a:pt x="346" y="12"/>
                    <a:pt x="367" y="0"/>
                    <a:pt x="394" y="0"/>
                  </a:cubicBezTo>
                  <a:cubicBezTo>
                    <a:pt x="420" y="0"/>
                    <a:pt x="443" y="13"/>
                    <a:pt x="458" y="36"/>
                  </a:cubicBezTo>
                  <a:lnTo>
                    <a:pt x="485" y="75"/>
                  </a:lnTo>
                  <a:cubicBezTo>
                    <a:pt x="489" y="80"/>
                    <a:pt x="498" y="85"/>
                    <a:pt x="508" y="85"/>
                  </a:cubicBezTo>
                  <a:cubicBezTo>
                    <a:pt x="510" y="85"/>
                    <a:pt x="512" y="85"/>
                    <a:pt x="513" y="85"/>
                  </a:cubicBezTo>
                  <a:lnTo>
                    <a:pt x="559" y="70"/>
                  </a:lnTo>
                  <a:cubicBezTo>
                    <a:pt x="588" y="60"/>
                    <a:pt x="619" y="67"/>
                    <a:pt x="638" y="87"/>
                  </a:cubicBezTo>
                  <a:cubicBezTo>
                    <a:pt x="653" y="102"/>
                    <a:pt x="660" y="123"/>
                    <a:pt x="659" y="145"/>
                  </a:cubicBezTo>
                  <a:lnTo>
                    <a:pt x="658" y="193"/>
                  </a:lnTo>
                  <a:cubicBezTo>
                    <a:pt x="658" y="202"/>
                    <a:pt x="667" y="215"/>
                    <a:pt x="675" y="217"/>
                  </a:cubicBezTo>
                  <a:lnTo>
                    <a:pt x="721" y="232"/>
                  </a:lnTo>
                  <a:cubicBezTo>
                    <a:pt x="746" y="241"/>
                    <a:pt x="765" y="259"/>
                    <a:pt x="772" y="282"/>
                  </a:cubicBezTo>
                  <a:cubicBezTo>
                    <a:pt x="780" y="306"/>
                    <a:pt x="774" y="331"/>
                    <a:pt x="758" y="353"/>
                  </a:cubicBezTo>
                  <a:lnTo>
                    <a:pt x="729" y="391"/>
                  </a:lnTo>
                  <a:cubicBezTo>
                    <a:pt x="723" y="398"/>
                    <a:pt x="723" y="413"/>
                    <a:pt x="728" y="420"/>
                  </a:cubicBezTo>
                  <a:lnTo>
                    <a:pt x="756" y="459"/>
                  </a:lnTo>
                  <a:cubicBezTo>
                    <a:pt x="772" y="481"/>
                    <a:pt x="777" y="507"/>
                    <a:pt x="769" y="530"/>
                  </a:cubicBezTo>
                  <a:cubicBezTo>
                    <a:pt x="761" y="553"/>
                    <a:pt x="742" y="570"/>
                    <a:pt x="716" y="578"/>
                  </a:cubicBezTo>
                  <a:lnTo>
                    <a:pt x="670" y="592"/>
                  </a:lnTo>
                  <a:cubicBezTo>
                    <a:pt x="661" y="594"/>
                    <a:pt x="652" y="606"/>
                    <a:pt x="652" y="615"/>
                  </a:cubicBezTo>
                  <a:lnTo>
                    <a:pt x="652" y="663"/>
                  </a:lnTo>
                  <a:cubicBezTo>
                    <a:pt x="652" y="708"/>
                    <a:pt x="621" y="741"/>
                    <a:pt x="578" y="741"/>
                  </a:cubicBezTo>
                  <a:cubicBezTo>
                    <a:pt x="568" y="741"/>
                    <a:pt x="558" y="739"/>
                    <a:pt x="549" y="736"/>
                  </a:cubicBezTo>
                  <a:lnTo>
                    <a:pt x="504" y="720"/>
                  </a:lnTo>
                  <a:cubicBezTo>
                    <a:pt x="502" y="719"/>
                    <a:pt x="500" y="719"/>
                    <a:pt x="498" y="719"/>
                  </a:cubicBezTo>
                  <a:cubicBezTo>
                    <a:pt x="488" y="719"/>
                    <a:pt x="479" y="724"/>
                    <a:pt x="476" y="728"/>
                  </a:cubicBezTo>
                  <a:lnTo>
                    <a:pt x="448" y="767"/>
                  </a:lnTo>
                  <a:cubicBezTo>
                    <a:pt x="432" y="789"/>
                    <a:pt x="410" y="801"/>
                    <a:pt x="385" y="801"/>
                  </a:cubicBezTo>
                  <a:close/>
                  <a:moveTo>
                    <a:pt x="388" y="210"/>
                  </a:moveTo>
                  <a:cubicBezTo>
                    <a:pt x="277" y="210"/>
                    <a:pt x="186" y="301"/>
                    <a:pt x="186" y="413"/>
                  </a:cubicBezTo>
                  <a:cubicBezTo>
                    <a:pt x="186" y="524"/>
                    <a:pt x="277" y="615"/>
                    <a:pt x="388" y="615"/>
                  </a:cubicBezTo>
                  <a:cubicBezTo>
                    <a:pt x="500" y="615"/>
                    <a:pt x="590" y="524"/>
                    <a:pt x="590" y="413"/>
                  </a:cubicBezTo>
                  <a:cubicBezTo>
                    <a:pt x="590" y="301"/>
                    <a:pt x="500" y="210"/>
                    <a:pt x="388" y="210"/>
                  </a:cubicBezTo>
                  <a:close/>
                  <a:moveTo>
                    <a:pt x="388" y="650"/>
                  </a:moveTo>
                  <a:cubicBezTo>
                    <a:pt x="257" y="650"/>
                    <a:pt x="150" y="544"/>
                    <a:pt x="150" y="413"/>
                  </a:cubicBezTo>
                  <a:cubicBezTo>
                    <a:pt x="150" y="282"/>
                    <a:pt x="257" y="175"/>
                    <a:pt x="388" y="175"/>
                  </a:cubicBezTo>
                  <a:cubicBezTo>
                    <a:pt x="519" y="175"/>
                    <a:pt x="626" y="282"/>
                    <a:pt x="626" y="413"/>
                  </a:cubicBezTo>
                  <a:cubicBezTo>
                    <a:pt x="626" y="544"/>
                    <a:pt x="519" y="650"/>
                    <a:pt x="388" y="650"/>
                  </a:cubicBezTo>
                  <a:close/>
                  <a:moveTo>
                    <a:pt x="559" y="413"/>
                  </a:moveTo>
                  <a:cubicBezTo>
                    <a:pt x="559" y="507"/>
                    <a:pt x="482" y="583"/>
                    <a:pt x="388" y="583"/>
                  </a:cubicBezTo>
                  <a:cubicBezTo>
                    <a:pt x="294" y="583"/>
                    <a:pt x="218" y="507"/>
                    <a:pt x="218" y="413"/>
                  </a:cubicBezTo>
                  <a:cubicBezTo>
                    <a:pt x="218" y="319"/>
                    <a:pt x="294" y="242"/>
                    <a:pt x="388" y="242"/>
                  </a:cubicBezTo>
                  <a:cubicBezTo>
                    <a:pt x="482" y="242"/>
                    <a:pt x="559" y="319"/>
                    <a:pt x="559" y="413"/>
                  </a:cubicBezTo>
                  <a:close/>
                  <a:moveTo>
                    <a:pt x="581" y="788"/>
                  </a:moveTo>
                  <a:cubicBezTo>
                    <a:pt x="580" y="788"/>
                    <a:pt x="579" y="788"/>
                    <a:pt x="578" y="788"/>
                  </a:cubicBezTo>
                  <a:cubicBezTo>
                    <a:pt x="563" y="788"/>
                    <a:pt x="548" y="786"/>
                    <a:pt x="533" y="780"/>
                  </a:cubicBezTo>
                  <a:lnTo>
                    <a:pt x="504" y="770"/>
                  </a:lnTo>
                  <a:lnTo>
                    <a:pt x="486" y="795"/>
                  </a:lnTo>
                  <a:cubicBezTo>
                    <a:pt x="472" y="815"/>
                    <a:pt x="453" y="829"/>
                    <a:pt x="432" y="838"/>
                  </a:cubicBezTo>
                  <a:lnTo>
                    <a:pt x="447" y="1075"/>
                  </a:lnTo>
                  <a:cubicBezTo>
                    <a:pt x="448" y="1094"/>
                    <a:pt x="457" y="1096"/>
                    <a:pt x="467" y="1080"/>
                  </a:cubicBezTo>
                  <a:lnTo>
                    <a:pt x="515" y="1003"/>
                  </a:lnTo>
                  <a:cubicBezTo>
                    <a:pt x="525" y="987"/>
                    <a:pt x="544" y="985"/>
                    <a:pt x="557" y="998"/>
                  </a:cubicBezTo>
                  <a:lnTo>
                    <a:pt x="654" y="1099"/>
                  </a:lnTo>
                  <a:cubicBezTo>
                    <a:pt x="667" y="1113"/>
                    <a:pt x="674" y="1109"/>
                    <a:pt x="669" y="1091"/>
                  </a:cubicBezTo>
                  <a:cubicBezTo>
                    <a:pt x="669" y="1091"/>
                    <a:pt x="608" y="880"/>
                    <a:pt x="581" y="788"/>
                  </a:cubicBezTo>
                  <a:close/>
                  <a:moveTo>
                    <a:pt x="385" y="848"/>
                  </a:moveTo>
                  <a:cubicBezTo>
                    <a:pt x="344" y="848"/>
                    <a:pt x="307" y="828"/>
                    <a:pt x="283" y="792"/>
                  </a:cubicBezTo>
                  <a:lnTo>
                    <a:pt x="265" y="767"/>
                  </a:lnTo>
                  <a:lnTo>
                    <a:pt x="236" y="776"/>
                  </a:lnTo>
                  <a:cubicBezTo>
                    <a:pt x="222" y="780"/>
                    <a:pt x="208" y="783"/>
                    <a:pt x="195" y="783"/>
                  </a:cubicBezTo>
                  <a:cubicBezTo>
                    <a:pt x="189" y="783"/>
                    <a:pt x="183" y="782"/>
                    <a:pt x="177" y="781"/>
                  </a:cubicBezTo>
                  <a:cubicBezTo>
                    <a:pt x="152" y="872"/>
                    <a:pt x="96" y="1082"/>
                    <a:pt x="94" y="1088"/>
                  </a:cubicBezTo>
                  <a:cubicBezTo>
                    <a:pt x="91" y="1108"/>
                    <a:pt x="103" y="1139"/>
                    <a:pt x="136" y="1118"/>
                  </a:cubicBezTo>
                  <a:cubicBezTo>
                    <a:pt x="141" y="1115"/>
                    <a:pt x="240" y="1033"/>
                    <a:pt x="240" y="1033"/>
                  </a:cubicBezTo>
                  <a:cubicBezTo>
                    <a:pt x="255" y="1021"/>
                    <a:pt x="267" y="1020"/>
                    <a:pt x="284" y="1035"/>
                  </a:cubicBezTo>
                  <a:lnTo>
                    <a:pt x="361" y="1103"/>
                  </a:lnTo>
                  <a:cubicBezTo>
                    <a:pt x="374" y="1115"/>
                    <a:pt x="395" y="1108"/>
                    <a:pt x="395" y="1089"/>
                  </a:cubicBezTo>
                  <a:lnTo>
                    <a:pt x="388" y="848"/>
                  </a:lnTo>
                  <a:cubicBezTo>
                    <a:pt x="387" y="848"/>
                    <a:pt x="386" y="848"/>
                    <a:pt x="385" y="848"/>
                  </a:cubicBezTo>
                  <a:close/>
                </a:path>
              </a:pathLst>
            </a:custGeom>
            <a:grpFill/>
            <a:ln w="3175">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8" name="Freeform 6"/>
            <p:cNvSpPr>
              <a:spLocks noEditPoints="1"/>
            </p:cNvSpPr>
            <p:nvPr/>
          </p:nvSpPr>
          <p:spPr bwMode="auto">
            <a:xfrm>
              <a:off x="7772329" y="-1123557"/>
              <a:ext cx="465708" cy="472063"/>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9" name="PA_组合 8"/>
          <p:cNvGrpSpPr/>
          <p:nvPr>
            <p:custDataLst>
              <p:tags r:id="rId4"/>
            </p:custDataLst>
          </p:nvPr>
        </p:nvGrpSpPr>
        <p:grpSpPr>
          <a:xfrm>
            <a:off x="2189304" y="4431326"/>
            <a:ext cx="465466" cy="472063"/>
            <a:chOff x="10019977" y="-551766"/>
            <a:chExt cx="2093913" cy="2122488"/>
          </a:xfrm>
          <a:solidFill>
            <a:schemeClr val="bg1"/>
          </a:solidFill>
        </p:grpSpPr>
        <p:sp>
          <p:nvSpPr>
            <p:cNvPr id="10" name="Freeform 6"/>
            <p:cNvSpPr>
              <a:spLocks noEditPoints="1"/>
            </p:cNvSpPr>
            <p:nvPr/>
          </p:nvSpPr>
          <p:spPr bwMode="auto">
            <a:xfrm>
              <a:off x="10019977" y="-5517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1" name="Freeform 6"/>
            <p:cNvSpPr>
              <a:spLocks noEditPoints="1"/>
            </p:cNvSpPr>
            <p:nvPr/>
          </p:nvSpPr>
          <p:spPr bwMode="auto">
            <a:xfrm>
              <a:off x="10357957" y="-215900"/>
              <a:ext cx="1417952" cy="1401540"/>
            </a:xfrm>
            <a:custGeom>
              <a:avLst/>
              <a:gdLst>
                <a:gd name="T0" fmla="*/ 675 w 1848"/>
                <a:gd name="T1" fmla="*/ 126 h 1848"/>
                <a:gd name="T2" fmla="*/ 286 w 1848"/>
                <a:gd name="T3" fmla="*/ 287 h 1848"/>
                <a:gd name="T4" fmla="*/ 126 w 1848"/>
                <a:gd name="T5" fmla="*/ 675 h 1848"/>
                <a:gd name="T6" fmla="*/ 286 w 1848"/>
                <a:gd name="T7" fmla="*/ 1064 h 1848"/>
                <a:gd name="T8" fmla="*/ 675 w 1848"/>
                <a:gd name="T9" fmla="*/ 1225 h 1848"/>
                <a:gd name="T10" fmla="*/ 1063 w 1848"/>
                <a:gd name="T11" fmla="*/ 1064 h 1848"/>
                <a:gd name="T12" fmla="*/ 1063 w 1848"/>
                <a:gd name="T13" fmla="*/ 287 h 1848"/>
                <a:gd name="T14" fmla="*/ 675 w 1848"/>
                <a:gd name="T15" fmla="*/ 126 h 1848"/>
                <a:gd name="T16" fmla="*/ 675 w 1848"/>
                <a:gd name="T17" fmla="*/ 1350 h 1848"/>
                <a:gd name="T18" fmla="*/ 198 w 1848"/>
                <a:gd name="T19" fmla="*/ 1153 h 1848"/>
                <a:gd name="T20" fmla="*/ 0 w 1848"/>
                <a:gd name="T21" fmla="*/ 675 h 1848"/>
                <a:gd name="T22" fmla="*/ 198 w 1848"/>
                <a:gd name="T23" fmla="*/ 198 h 1848"/>
                <a:gd name="T24" fmla="*/ 675 w 1848"/>
                <a:gd name="T25" fmla="*/ 0 h 1848"/>
                <a:gd name="T26" fmla="*/ 1152 w 1848"/>
                <a:gd name="T27" fmla="*/ 198 h 1848"/>
                <a:gd name="T28" fmla="*/ 1152 w 1848"/>
                <a:gd name="T29" fmla="*/ 1153 h 1848"/>
                <a:gd name="T30" fmla="*/ 675 w 1848"/>
                <a:gd name="T31" fmla="*/ 1350 h 1848"/>
                <a:gd name="T32" fmla="*/ 1261 w 1848"/>
                <a:gd name="T33" fmla="*/ 1068 h 1848"/>
                <a:gd name="T34" fmla="*/ 1261 w 1848"/>
                <a:gd name="T35" fmla="*/ 1153 h 1848"/>
                <a:gd name="T36" fmla="*/ 1153 w 1848"/>
                <a:gd name="T37" fmla="*/ 1261 h 1848"/>
                <a:gd name="T38" fmla="*/ 1067 w 1848"/>
                <a:gd name="T39" fmla="*/ 1261 h 1848"/>
                <a:gd name="T40" fmla="*/ 1063 w 1848"/>
                <a:gd name="T41" fmla="*/ 1257 h 1848"/>
                <a:gd name="T42" fmla="*/ 1063 w 1848"/>
                <a:gd name="T43" fmla="*/ 1172 h 1848"/>
                <a:gd name="T44" fmla="*/ 1171 w 1848"/>
                <a:gd name="T45" fmla="*/ 1064 h 1848"/>
                <a:gd name="T46" fmla="*/ 1257 w 1848"/>
                <a:gd name="T47" fmla="*/ 1064 h 1848"/>
                <a:gd name="T48" fmla="*/ 1261 w 1848"/>
                <a:gd name="T49" fmla="*/ 1068 h 1848"/>
                <a:gd name="T50" fmla="*/ 1401 w 1848"/>
                <a:gd name="T51" fmla="*/ 1250 h 1848"/>
                <a:gd name="T52" fmla="*/ 1401 w 1848"/>
                <a:gd name="T53" fmla="*/ 1401 h 1848"/>
                <a:gd name="T54" fmla="*/ 1250 w 1848"/>
                <a:gd name="T55" fmla="*/ 1401 h 1848"/>
                <a:gd name="T56" fmla="*/ 1250 w 1848"/>
                <a:gd name="T57" fmla="*/ 1250 h 1848"/>
                <a:gd name="T58" fmla="*/ 1401 w 1848"/>
                <a:gd name="T59" fmla="*/ 1250 h 1848"/>
                <a:gd name="T60" fmla="*/ 1827 w 1848"/>
                <a:gd name="T61" fmla="*/ 1655 h 1848"/>
                <a:gd name="T62" fmla="*/ 1823 w 1848"/>
                <a:gd name="T63" fmla="*/ 1736 h 1848"/>
                <a:gd name="T64" fmla="*/ 1736 w 1848"/>
                <a:gd name="T65" fmla="*/ 1823 h 1848"/>
                <a:gd name="T66" fmla="*/ 1654 w 1848"/>
                <a:gd name="T67" fmla="*/ 1827 h 1848"/>
                <a:gd name="T68" fmla="*/ 1396 w 1848"/>
                <a:gd name="T69" fmla="*/ 1569 h 1848"/>
                <a:gd name="T70" fmla="*/ 1400 w 1848"/>
                <a:gd name="T71" fmla="*/ 1487 h 1848"/>
                <a:gd name="T72" fmla="*/ 1487 w 1848"/>
                <a:gd name="T73" fmla="*/ 1400 h 1848"/>
                <a:gd name="T74" fmla="*/ 1568 w 1848"/>
                <a:gd name="T75" fmla="*/ 1396 h 1848"/>
                <a:gd name="T76" fmla="*/ 1827 w 1848"/>
                <a:gd name="T77" fmla="*/ 1655 h 1848"/>
                <a:gd name="T78" fmla="*/ 675 w 1848"/>
                <a:gd name="T79" fmla="*/ 270 h 1848"/>
                <a:gd name="T80" fmla="*/ 389 w 1848"/>
                <a:gd name="T81" fmla="*/ 389 h 1848"/>
                <a:gd name="T82" fmla="*/ 270 w 1848"/>
                <a:gd name="T83" fmla="*/ 675 h 1848"/>
                <a:gd name="T84" fmla="*/ 389 w 1848"/>
                <a:gd name="T85" fmla="*/ 962 h 1848"/>
                <a:gd name="T86" fmla="*/ 675 w 1848"/>
                <a:gd name="T87" fmla="*/ 1080 h 1848"/>
                <a:gd name="T88" fmla="*/ 961 w 1848"/>
                <a:gd name="T89" fmla="*/ 962 h 1848"/>
                <a:gd name="T90" fmla="*/ 961 w 1848"/>
                <a:gd name="T91" fmla="*/ 389 h 1848"/>
                <a:gd name="T92" fmla="*/ 675 w 1848"/>
                <a:gd name="T93" fmla="*/ 270 h 1848"/>
                <a:gd name="T94" fmla="*/ 675 w 1848"/>
                <a:gd name="T95" fmla="*/ 1164 h 1848"/>
                <a:gd name="T96" fmla="*/ 329 w 1848"/>
                <a:gd name="T97" fmla="*/ 1021 h 1848"/>
                <a:gd name="T98" fmla="*/ 186 w 1848"/>
                <a:gd name="T99" fmla="*/ 675 h 1848"/>
                <a:gd name="T100" fmla="*/ 329 w 1848"/>
                <a:gd name="T101" fmla="*/ 330 h 1848"/>
                <a:gd name="T102" fmla="*/ 675 w 1848"/>
                <a:gd name="T103" fmla="*/ 187 h 1848"/>
                <a:gd name="T104" fmla="*/ 1021 w 1848"/>
                <a:gd name="T105" fmla="*/ 330 h 1848"/>
                <a:gd name="T106" fmla="*/ 1021 w 1848"/>
                <a:gd name="T107" fmla="*/ 1021 h 1848"/>
                <a:gd name="T108" fmla="*/ 675 w 1848"/>
                <a:gd name="T109" fmla="*/ 1164 h 18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848" h="1848">
                  <a:moveTo>
                    <a:pt x="675" y="126"/>
                  </a:moveTo>
                  <a:cubicBezTo>
                    <a:pt x="528" y="126"/>
                    <a:pt x="390" y="183"/>
                    <a:pt x="286" y="287"/>
                  </a:cubicBezTo>
                  <a:cubicBezTo>
                    <a:pt x="183" y="391"/>
                    <a:pt x="126" y="529"/>
                    <a:pt x="126" y="675"/>
                  </a:cubicBezTo>
                  <a:cubicBezTo>
                    <a:pt x="126" y="822"/>
                    <a:pt x="183" y="960"/>
                    <a:pt x="286" y="1064"/>
                  </a:cubicBezTo>
                  <a:cubicBezTo>
                    <a:pt x="390" y="1168"/>
                    <a:pt x="528" y="1225"/>
                    <a:pt x="675" y="1225"/>
                  </a:cubicBezTo>
                  <a:cubicBezTo>
                    <a:pt x="822" y="1225"/>
                    <a:pt x="960" y="1168"/>
                    <a:pt x="1063" y="1064"/>
                  </a:cubicBezTo>
                  <a:cubicBezTo>
                    <a:pt x="1278" y="850"/>
                    <a:pt x="1278" y="501"/>
                    <a:pt x="1063" y="287"/>
                  </a:cubicBezTo>
                  <a:cubicBezTo>
                    <a:pt x="960" y="183"/>
                    <a:pt x="822" y="126"/>
                    <a:pt x="675" y="126"/>
                  </a:cubicBezTo>
                  <a:close/>
                  <a:moveTo>
                    <a:pt x="675" y="1350"/>
                  </a:moveTo>
                  <a:cubicBezTo>
                    <a:pt x="495" y="1350"/>
                    <a:pt x="325" y="1280"/>
                    <a:pt x="198" y="1153"/>
                  </a:cubicBezTo>
                  <a:cubicBezTo>
                    <a:pt x="70" y="1025"/>
                    <a:pt x="0" y="856"/>
                    <a:pt x="0" y="675"/>
                  </a:cubicBezTo>
                  <a:cubicBezTo>
                    <a:pt x="0" y="495"/>
                    <a:pt x="70" y="326"/>
                    <a:pt x="198" y="198"/>
                  </a:cubicBezTo>
                  <a:cubicBezTo>
                    <a:pt x="325" y="71"/>
                    <a:pt x="495" y="0"/>
                    <a:pt x="675" y="0"/>
                  </a:cubicBezTo>
                  <a:cubicBezTo>
                    <a:pt x="855" y="0"/>
                    <a:pt x="1025" y="71"/>
                    <a:pt x="1152" y="198"/>
                  </a:cubicBezTo>
                  <a:cubicBezTo>
                    <a:pt x="1415" y="461"/>
                    <a:pt x="1415" y="889"/>
                    <a:pt x="1152" y="1153"/>
                  </a:cubicBezTo>
                  <a:cubicBezTo>
                    <a:pt x="1025" y="1280"/>
                    <a:pt x="855" y="1350"/>
                    <a:pt x="675" y="1350"/>
                  </a:cubicBezTo>
                  <a:close/>
                  <a:moveTo>
                    <a:pt x="1261" y="1068"/>
                  </a:moveTo>
                  <a:cubicBezTo>
                    <a:pt x="1284" y="1091"/>
                    <a:pt x="1284" y="1130"/>
                    <a:pt x="1261" y="1153"/>
                  </a:cubicBezTo>
                  <a:lnTo>
                    <a:pt x="1153" y="1261"/>
                  </a:lnTo>
                  <a:cubicBezTo>
                    <a:pt x="1129" y="1285"/>
                    <a:pt x="1091" y="1285"/>
                    <a:pt x="1067" y="1261"/>
                  </a:cubicBezTo>
                  <a:lnTo>
                    <a:pt x="1063" y="1257"/>
                  </a:lnTo>
                  <a:cubicBezTo>
                    <a:pt x="1040" y="1234"/>
                    <a:pt x="1040" y="1195"/>
                    <a:pt x="1063" y="1172"/>
                  </a:cubicBezTo>
                  <a:lnTo>
                    <a:pt x="1171" y="1064"/>
                  </a:lnTo>
                  <a:cubicBezTo>
                    <a:pt x="1195" y="1040"/>
                    <a:pt x="1233" y="1040"/>
                    <a:pt x="1257" y="1064"/>
                  </a:cubicBezTo>
                  <a:lnTo>
                    <a:pt x="1261" y="1068"/>
                  </a:lnTo>
                  <a:close/>
                  <a:moveTo>
                    <a:pt x="1401" y="1250"/>
                  </a:moveTo>
                  <a:cubicBezTo>
                    <a:pt x="1442" y="1292"/>
                    <a:pt x="1442" y="1359"/>
                    <a:pt x="1401" y="1401"/>
                  </a:cubicBezTo>
                  <a:cubicBezTo>
                    <a:pt x="1359" y="1443"/>
                    <a:pt x="1291" y="1443"/>
                    <a:pt x="1250" y="1401"/>
                  </a:cubicBezTo>
                  <a:cubicBezTo>
                    <a:pt x="1208" y="1359"/>
                    <a:pt x="1208" y="1292"/>
                    <a:pt x="1250" y="1250"/>
                  </a:cubicBezTo>
                  <a:cubicBezTo>
                    <a:pt x="1291" y="1208"/>
                    <a:pt x="1359" y="1208"/>
                    <a:pt x="1401" y="1250"/>
                  </a:cubicBezTo>
                  <a:close/>
                  <a:moveTo>
                    <a:pt x="1827" y="1655"/>
                  </a:moveTo>
                  <a:cubicBezTo>
                    <a:pt x="1848" y="1676"/>
                    <a:pt x="1846" y="1713"/>
                    <a:pt x="1823" y="1736"/>
                  </a:cubicBezTo>
                  <a:lnTo>
                    <a:pt x="1736" y="1823"/>
                  </a:lnTo>
                  <a:cubicBezTo>
                    <a:pt x="1713" y="1847"/>
                    <a:pt x="1676" y="1848"/>
                    <a:pt x="1654" y="1827"/>
                  </a:cubicBezTo>
                  <a:lnTo>
                    <a:pt x="1396" y="1569"/>
                  </a:lnTo>
                  <a:cubicBezTo>
                    <a:pt x="1375" y="1547"/>
                    <a:pt x="1376" y="1511"/>
                    <a:pt x="1400" y="1487"/>
                  </a:cubicBezTo>
                  <a:lnTo>
                    <a:pt x="1487" y="1400"/>
                  </a:lnTo>
                  <a:cubicBezTo>
                    <a:pt x="1510" y="1377"/>
                    <a:pt x="1547" y="1375"/>
                    <a:pt x="1568" y="1396"/>
                  </a:cubicBezTo>
                  <a:lnTo>
                    <a:pt x="1827" y="1655"/>
                  </a:lnTo>
                  <a:close/>
                  <a:moveTo>
                    <a:pt x="675" y="270"/>
                  </a:moveTo>
                  <a:cubicBezTo>
                    <a:pt x="567" y="270"/>
                    <a:pt x="465" y="312"/>
                    <a:pt x="389" y="389"/>
                  </a:cubicBezTo>
                  <a:cubicBezTo>
                    <a:pt x="312" y="465"/>
                    <a:pt x="270" y="567"/>
                    <a:pt x="270" y="675"/>
                  </a:cubicBezTo>
                  <a:cubicBezTo>
                    <a:pt x="270" y="783"/>
                    <a:pt x="312" y="885"/>
                    <a:pt x="389" y="962"/>
                  </a:cubicBezTo>
                  <a:cubicBezTo>
                    <a:pt x="465" y="1038"/>
                    <a:pt x="567" y="1080"/>
                    <a:pt x="675" y="1080"/>
                  </a:cubicBezTo>
                  <a:cubicBezTo>
                    <a:pt x="783" y="1080"/>
                    <a:pt x="885" y="1038"/>
                    <a:pt x="961" y="962"/>
                  </a:cubicBezTo>
                  <a:cubicBezTo>
                    <a:pt x="1119" y="804"/>
                    <a:pt x="1119" y="547"/>
                    <a:pt x="961" y="389"/>
                  </a:cubicBezTo>
                  <a:cubicBezTo>
                    <a:pt x="885" y="312"/>
                    <a:pt x="783" y="270"/>
                    <a:pt x="675" y="270"/>
                  </a:cubicBezTo>
                  <a:close/>
                  <a:moveTo>
                    <a:pt x="675" y="1164"/>
                  </a:moveTo>
                  <a:cubicBezTo>
                    <a:pt x="544" y="1164"/>
                    <a:pt x="422" y="1113"/>
                    <a:pt x="329" y="1021"/>
                  </a:cubicBezTo>
                  <a:cubicBezTo>
                    <a:pt x="237" y="929"/>
                    <a:pt x="186" y="806"/>
                    <a:pt x="186" y="675"/>
                  </a:cubicBezTo>
                  <a:cubicBezTo>
                    <a:pt x="186" y="545"/>
                    <a:pt x="237" y="422"/>
                    <a:pt x="329" y="330"/>
                  </a:cubicBezTo>
                  <a:cubicBezTo>
                    <a:pt x="422" y="237"/>
                    <a:pt x="544" y="187"/>
                    <a:pt x="675" y="187"/>
                  </a:cubicBezTo>
                  <a:cubicBezTo>
                    <a:pt x="806" y="187"/>
                    <a:pt x="928" y="237"/>
                    <a:pt x="1021" y="330"/>
                  </a:cubicBezTo>
                  <a:cubicBezTo>
                    <a:pt x="1211" y="520"/>
                    <a:pt x="1211" y="830"/>
                    <a:pt x="1021" y="1021"/>
                  </a:cubicBezTo>
                  <a:cubicBezTo>
                    <a:pt x="928" y="1113"/>
                    <a:pt x="806" y="1164"/>
                    <a:pt x="675" y="1164"/>
                  </a:cubicBezTo>
                  <a:close/>
                </a:path>
              </a:pathLst>
            </a:custGeom>
            <a:grpFill/>
            <a:ln w="3175">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12" name="PA_组合 11"/>
          <p:cNvGrpSpPr/>
          <p:nvPr>
            <p:custDataLst>
              <p:tags r:id="rId5"/>
            </p:custDataLst>
          </p:nvPr>
        </p:nvGrpSpPr>
        <p:grpSpPr>
          <a:xfrm>
            <a:off x="2788397" y="4431326"/>
            <a:ext cx="465466" cy="472063"/>
            <a:chOff x="2317849" y="-1212230"/>
            <a:chExt cx="2093913" cy="2122488"/>
          </a:xfrm>
          <a:solidFill>
            <a:schemeClr val="bg1"/>
          </a:solidFill>
        </p:grpSpPr>
        <p:sp>
          <p:nvSpPr>
            <p:cNvPr id="13" name="Freeform 6"/>
            <p:cNvSpPr>
              <a:spLocks noEditPoints="1"/>
            </p:cNvSpPr>
            <p:nvPr/>
          </p:nvSpPr>
          <p:spPr bwMode="auto">
            <a:xfrm>
              <a:off x="2317849" y="-1212230"/>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4" name="Freeform 7"/>
            <p:cNvSpPr>
              <a:spLocks noEditPoints="1"/>
            </p:cNvSpPr>
            <p:nvPr/>
          </p:nvSpPr>
          <p:spPr bwMode="auto">
            <a:xfrm>
              <a:off x="2723116" y="-1037197"/>
              <a:ext cx="1283378" cy="1723206"/>
            </a:xfrm>
            <a:custGeom>
              <a:avLst/>
              <a:gdLst>
                <a:gd name="T0" fmla="*/ 337 w 1669"/>
                <a:gd name="T1" fmla="*/ 844 h 2273"/>
                <a:gd name="T2" fmla="*/ 513 w 1669"/>
                <a:gd name="T3" fmla="*/ 1259 h 2273"/>
                <a:gd name="T4" fmla="*/ 656 w 1669"/>
                <a:gd name="T5" fmla="*/ 1590 h 2273"/>
                <a:gd name="T6" fmla="*/ 978 w 1669"/>
                <a:gd name="T7" fmla="*/ 1600 h 2273"/>
                <a:gd name="T8" fmla="*/ 1049 w 1669"/>
                <a:gd name="T9" fmla="*/ 1467 h 2273"/>
                <a:gd name="T10" fmla="*/ 1229 w 1669"/>
                <a:gd name="T11" fmla="*/ 1135 h 2273"/>
                <a:gd name="T12" fmla="*/ 835 w 1669"/>
                <a:gd name="T13" fmla="*/ 346 h 2273"/>
                <a:gd name="T14" fmla="*/ 691 w 1669"/>
                <a:gd name="T15" fmla="*/ 1704 h 2273"/>
                <a:gd name="T16" fmla="*/ 528 w 1669"/>
                <a:gd name="T17" fmla="*/ 1515 h 2273"/>
                <a:gd name="T18" fmla="*/ 354 w 1669"/>
                <a:gd name="T19" fmla="*/ 1192 h 2273"/>
                <a:gd name="T20" fmla="*/ 835 w 1669"/>
                <a:gd name="T21" fmla="*/ 242 h 2273"/>
                <a:gd name="T22" fmla="*/ 1316 w 1669"/>
                <a:gd name="T23" fmla="*/ 1192 h 2273"/>
                <a:gd name="T24" fmla="*/ 1142 w 1669"/>
                <a:gd name="T25" fmla="*/ 1515 h 2273"/>
                <a:gd name="T26" fmla="*/ 978 w 1669"/>
                <a:gd name="T27" fmla="*/ 1704 h 2273"/>
                <a:gd name="T28" fmla="*/ 597 w 1669"/>
                <a:gd name="T29" fmla="*/ 2037 h 2273"/>
                <a:gd name="T30" fmla="*/ 1002 w 1669"/>
                <a:gd name="T31" fmla="*/ 2115 h 2273"/>
                <a:gd name="T32" fmla="*/ 1002 w 1669"/>
                <a:gd name="T33" fmla="*/ 1960 h 2273"/>
                <a:gd name="T34" fmla="*/ 645 w 1669"/>
                <a:gd name="T35" fmla="*/ 2086 h 2273"/>
                <a:gd name="T36" fmla="*/ 1033 w 1669"/>
                <a:gd name="T37" fmla="*/ 2086 h 2273"/>
                <a:gd name="T38" fmla="*/ 1081 w 1669"/>
                <a:gd name="T39" fmla="*/ 2037 h 2273"/>
                <a:gd name="T40" fmla="*/ 597 w 1669"/>
                <a:gd name="T41" fmla="*/ 1795 h 2273"/>
                <a:gd name="T42" fmla="*/ 1081 w 1669"/>
                <a:gd name="T43" fmla="*/ 2037 h 2273"/>
                <a:gd name="T44" fmla="*/ 1077 w 1669"/>
                <a:gd name="T45" fmla="*/ 949 h 2273"/>
                <a:gd name="T46" fmla="*/ 914 w 1669"/>
                <a:gd name="T47" fmla="*/ 1113 h 2273"/>
                <a:gd name="T48" fmla="*/ 756 w 1669"/>
                <a:gd name="T49" fmla="*/ 1113 h 2273"/>
                <a:gd name="T50" fmla="*/ 592 w 1669"/>
                <a:gd name="T51" fmla="*/ 949 h 2273"/>
                <a:gd name="T52" fmla="*/ 592 w 1669"/>
                <a:gd name="T53" fmla="*/ 791 h 2273"/>
                <a:gd name="T54" fmla="*/ 756 w 1669"/>
                <a:gd name="T55" fmla="*/ 628 h 2273"/>
                <a:gd name="T56" fmla="*/ 914 w 1669"/>
                <a:gd name="T57" fmla="*/ 628 h 2273"/>
                <a:gd name="T58" fmla="*/ 1077 w 1669"/>
                <a:gd name="T59" fmla="*/ 791 h 2273"/>
                <a:gd name="T60" fmla="*/ 1604 w 1669"/>
                <a:gd name="T61" fmla="*/ 768 h 2273"/>
                <a:gd name="T62" fmla="*/ 1518 w 1669"/>
                <a:gd name="T63" fmla="*/ 844 h 2273"/>
                <a:gd name="T64" fmla="*/ 1604 w 1669"/>
                <a:gd name="T65" fmla="*/ 893 h 2273"/>
                <a:gd name="T66" fmla="*/ 1604 w 1669"/>
                <a:gd name="T67" fmla="*/ 768 h 2273"/>
                <a:gd name="T68" fmla="*/ 1421 w 1669"/>
                <a:gd name="T69" fmla="*/ 336 h 2273"/>
                <a:gd name="T70" fmla="*/ 1332 w 1669"/>
                <a:gd name="T71" fmla="*/ 247 h 2273"/>
                <a:gd name="T72" fmla="*/ 1356 w 1669"/>
                <a:gd name="T73" fmla="*/ 400 h 2273"/>
                <a:gd name="T74" fmla="*/ 895 w 1669"/>
                <a:gd name="T75" fmla="*/ 161 h 2273"/>
                <a:gd name="T76" fmla="*/ 833 w 1669"/>
                <a:gd name="T77" fmla="*/ 0 h 2273"/>
                <a:gd name="T78" fmla="*/ 771 w 1669"/>
                <a:gd name="T79" fmla="*/ 161 h 2273"/>
                <a:gd name="T80" fmla="*/ 307 w 1669"/>
                <a:gd name="T81" fmla="*/ 408 h 2273"/>
                <a:gd name="T82" fmla="*/ 334 w 1669"/>
                <a:gd name="T83" fmla="*/ 258 h 2273"/>
                <a:gd name="T84" fmla="*/ 245 w 1669"/>
                <a:gd name="T85" fmla="*/ 346 h 2273"/>
                <a:gd name="T86" fmla="*/ 149 w 1669"/>
                <a:gd name="T87" fmla="*/ 844 h 2273"/>
                <a:gd name="T88" fmla="*/ 65 w 1669"/>
                <a:gd name="T89" fmla="*/ 768 h 2273"/>
                <a:gd name="T90" fmla="*/ 65 w 1669"/>
                <a:gd name="T91" fmla="*/ 893 h 2273"/>
                <a:gd name="T92" fmla="*/ 149 w 1669"/>
                <a:gd name="T93" fmla="*/ 844 h 2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669" h="2273">
                  <a:moveTo>
                    <a:pt x="835" y="346"/>
                  </a:moveTo>
                  <a:cubicBezTo>
                    <a:pt x="560" y="346"/>
                    <a:pt x="337" y="569"/>
                    <a:pt x="337" y="844"/>
                  </a:cubicBezTo>
                  <a:cubicBezTo>
                    <a:pt x="337" y="975"/>
                    <a:pt x="440" y="1133"/>
                    <a:pt x="441" y="1135"/>
                  </a:cubicBezTo>
                  <a:cubicBezTo>
                    <a:pt x="463" y="1168"/>
                    <a:pt x="495" y="1222"/>
                    <a:pt x="513" y="1259"/>
                  </a:cubicBezTo>
                  <a:lnTo>
                    <a:pt x="620" y="1467"/>
                  </a:lnTo>
                  <a:cubicBezTo>
                    <a:pt x="641" y="1507"/>
                    <a:pt x="656" y="1560"/>
                    <a:pt x="656" y="1590"/>
                  </a:cubicBezTo>
                  <a:cubicBezTo>
                    <a:pt x="657" y="1591"/>
                    <a:pt x="669" y="1600"/>
                    <a:pt x="691" y="1600"/>
                  </a:cubicBezTo>
                  <a:lnTo>
                    <a:pt x="978" y="1600"/>
                  </a:lnTo>
                  <a:cubicBezTo>
                    <a:pt x="1000" y="1600"/>
                    <a:pt x="1012" y="1591"/>
                    <a:pt x="1014" y="1588"/>
                  </a:cubicBezTo>
                  <a:cubicBezTo>
                    <a:pt x="1014" y="1560"/>
                    <a:pt x="1029" y="1507"/>
                    <a:pt x="1049" y="1467"/>
                  </a:cubicBezTo>
                  <a:lnTo>
                    <a:pt x="1157" y="1258"/>
                  </a:lnTo>
                  <a:cubicBezTo>
                    <a:pt x="1175" y="1223"/>
                    <a:pt x="1207" y="1168"/>
                    <a:pt x="1229" y="1135"/>
                  </a:cubicBezTo>
                  <a:cubicBezTo>
                    <a:pt x="1264" y="1080"/>
                    <a:pt x="1333" y="948"/>
                    <a:pt x="1333" y="844"/>
                  </a:cubicBezTo>
                  <a:cubicBezTo>
                    <a:pt x="1333" y="569"/>
                    <a:pt x="1109" y="346"/>
                    <a:pt x="835" y="346"/>
                  </a:cubicBezTo>
                  <a:close/>
                  <a:moveTo>
                    <a:pt x="978" y="1704"/>
                  </a:moveTo>
                  <a:lnTo>
                    <a:pt x="691" y="1704"/>
                  </a:lnTo>
                  <a:cubicBezTo>
                    <a:pt x="613" y="1704"/>
                    <a:pt x="552" y="1654"/>
                    <a:pt x="552" y="1590"/>
                  </a:cubicBezTo>
                  <a:cubicBezTo>
                    <a:pt x="552" y="1581"/>
                    <a:pt x="543" y="1546"/>
                    <a:pt x="528" y="1515"/>
                  </a:cubicBezTo>
                  <a:lnTo>
                    <a:pt x="420" y="1306"/>
                  </a:lnTo>
                  <a:cubicBezTo>
                    <a:pt x="404" y="1273"/>
                    <a:pt x="374" y="1222"/>
                    <a:pt x="354" y="1192"/>
                  </a:cubicBezTo>
                  <a:cubicBezTo>
                    <a:pt x="342" y="1173"/>
                    <a:pt x="233" y="1003"/>
                    <a:pt x="233" y="844"/>
                  </a:cubicBezTo>
                  <a:cubicBezTo>
                    <a:pt x="233" y="512"/>
                    <a:pt x="503" y="242"/>
                    <a:pt x="835" y="242"/>
                  </a:cubicBezTo>
                  <a:cubicBezTo>
                    <a:pt x="1167" y="242"/>
                    <a:pt x="1437" y="512"/>
                    <a:pt x="1437" y="844"/>
                  </a:cubicBezTo>
                  <a:cubicBezTo>
                    <a:pt x="1437" y="1003"/>
                    <a:pt x="1328" y="1173"/>
                    <a:pt x="1316" y="1192"/>
                  </a:cubicBezTo>
                  <a:cubicBezTo>
                    <a:pt x="1296" y="1222"/>
                    <a:pt x="1266" y="1274"/>
                    <a:pt x="1249" y="1306"/>
                  </a:cubicBezTo>
                  <a:lnTo>
                    <a:pt x="1142" y="1515"/>
                  </a:lnTo>
                  <a:cubicBezTo>
                    <a:pt x="1126" y="1546"/>
                    <a:pt x="1118" y="1581"/>
                    <a:pt x="1118" y="1590"/>
                  </a:cubicBezTo>
                  <a:cubicBezTo>
                    <a:pt x="1118" y="1654"/>
                    <a:pt x="1056" y="1704"/>
                    <a:pt x="978" y="1704"/>
                  </a:cubicBezTo>
                  <a:close/>
                  <a:moveTo>
                    <a:pt x="676" y="1960"/>
                  </a:moveTo>
                  <a:cubicBezTo>
                    <a:pt x="632" y="1960"/>
                    <a:pt x="597" y="1995"/>
                    <a:pt x="597" y="2037"/>
                  </a:cubicBezTo>
                  <a:cubicBezTo>
                    <a:pt x="597" y="2080"/>
                    <a:pt x="632" y="2115"/>
                    <a:pt x="676" y="2115"/>
                  </a:cubicBezTo>
                  <a:lnTo>
                    <a:pt x="1002" y="2115"/>
                  </a:lnTo>
                  <a:cubicBezTo>
                    <a:pt x="1046" y="2115"/>
                    <a:pt x="1081" y="2080"/>
                    <a:pt x="1081" y="2037"/>
                  </a:cubicBezTo>
                  <a:cubicBezTo>
                    <a:pt x="1081" y="1995"/>
                    <a:pt x="1046" y="1960"/>
                    <a:pt x="1002" y="1960"/>
                  </a:cubicBezTo>
                  <a:lnTo>
                    <a:pt x="676" y="1960"/>
                  </a:lnTo>
                  <a:close/>
                  <a:moveTo>
                    <a:pt x="645" y="2086"/>
                  </a:moveTo>
                  <a:cubicBezTo>
                    <a:pt x="649" y="2190"/>
                    <a:pt x="734" y="2273"/>
                    <a:pt x="839" y="2273"/>
                  </a:cubicBezTo>
                  <a:cubicBezTo>
                    <a:pt x="944" y="2273"/>
                    <a:pt x="1029" y="2190"/>
                    <a:pt x="1033" y="2086"/>
                  </a:cubicBezTo>
                  <a:lnTo>
                    <a:pt x="645" y="2086"/>
                  </a:lnTo>
                  <a:close/>
                  <a:moveTo>
                    <a:pt x="1081" y="2037"/>
                  </a:moveTo>
                  <a:lnTo>
                    <a:pt x="597" y="2037"/>
                  </a:lnTo>
                  <a:lnTo>
                    <a:pt x="597" y="1795"/>
                  </a:lnTo>
                  <a:lnTo>
                    <a:pt x="1081" y="1795"/>
                  </a:lnTo>
                  <a:lnTo>
                    <a:pt x="1081" y="2037"/>
                  </a:lnTo>
                  <a:close/>
                  <a:moveTo>
                    <a:pt x="1157" y="870"/>
                  </a:moveTo>
                  <a:cubicBezTo>
                    <a:pt x="1157" y="914"/>
                    <a:pt x="1121" y="949"/>
                    <a:pt x="1077" y="949"/>
                  </a:cubicBezTo>
                  <a:lnTo>
                    <a:pt x="914" y="949"/>
                  </a:lnTo>
                  <a:lnTo>
                    <a:pt x="914" y="1113"/>
                  </a:lnTo>
                  <a:cubicBezTo>
                    <a:pt x="914" y="1156"/>
                    <a:pt x="878" y="1192"/>
                    <a:pt x="835" y="1192"/>
                  </a:cubicBezTo>
                  <a:cubicBezTo>
                    <a:pt x="791" y="1192"/>
                    <a:pt x="756" y="1156"/>
                    <a:pt x="756" y="1113"/>
                  </a:cubicBezTo>
                  <a:lnTo>
                    <a:pt x="756" y="949"/>
                  </a:lnTo>
                  <a:lnTo>
                    <a:pt x="592" y="949"/>
                  </a:lnTo>
                  <a:cubicBezTo>
                    <a:pt x="549" y="949"/>
                    <a:pt x="513" y="914"/>
                    <a:pt x="513" y="870"/>
                  </a:cubicBezTo>
                  <a:cubicBezTo>
                    <a:pt x="513" y="827"/>
                    <a:pt x="549" y="791"/>
                    <a:pt x="592" y="791"/>
                  </a:cubicBezTo>
                  <a:lnTo>
                    <a:pt x="756" y="791"/>
                  </a:lnTo>
                  <a:lnTo>
                    <a:pt x="756" y="628"/>
                  </a:lnTo>
                  <a:cubicBezTo>
                    <a:pt x="756" y="584"/>
                    <a:pt x="791" y="548"/>
                    <a:pt x="835" y="548"/>
                  </a:cubicBezTo>
                  <a:cubicBezTo>
                    <a:pt x="878" y="548"/>
                    <a:pt x="914" y="584"/>
                    <a:pt x="914" y="628"/>
                  </a:cubicBezTo>
                  <a:lnTo>
                    <a:pt x="914" y="791"/>
                  </a:lnTo>
                  <a:lnTo>
                    <a:pt x="1077" y="791"/>
                  </a:lnTo>
                  <a:cubicBezTo>
                    <a:pt x="1121" y="791"/>
                    <a:pt x="1157" y="827"/>
                    <a:pt x="1157" y="870"/>
                  </a:cubicBezTo>
                  <a:close/>
                  <a:moveTo>
                    <a:pt x="1604" y="768"/>
                  </a:moveTo>
                  <a:lnTo>
                    <a:pt x="1514" y="768"/>
                  </a:lnTo>
                  <a:cubicBezTo>
                    <a:pt x="1517" y="793"/>
                    <a:pt x="1518" y="818"/>
                    <a:pt x="1518" y="844"/>
                  </a:cubicBezTo>
                  <a:cubicBezTo>
                    <a:pt x="1518" y="860"/>
                    <a:pt x="1517" y="877"/>
                    <a:pt x="1515" y="893"/>
                  </a:cubicBezTo>
                  <a:lnTo>
                    <a:pt x="1604" y="893"/>
                  </a:lnTo>
                  <a:cubicBezTo>
                    <a:pt x="1640" y="893"/>
                    <a:pt x="1669" y="865"/>
                    <a:pt x="1669" y="831"/>
                  </a:cubicBezTo>
                  <a:cubicBezTo>
                    <a:pt x="1669" y="796"/>
                    <a:pt x="1640" y="768"/>
                    <a:pt x="1604" y="768"/>
                  </a:cubicBezTo>
                  <a:close/>
                  <a:moveTo>
                    <a:pt x="1356" y="400"/>
                  </a:moveTo>
                  <a:lnTo>
                    <a:pt x="1421" y="336"/>
                  </a:lnTo>
                  <a:cubicBezTo>
                    <a:pt x="1446" y="310"/>
                    <a:pt x="1447" y="270"/>
                    <a:pt x="1423" y="245"/>
                  </a:cubicBezTo>
                  <a:cubicBezTo>
                    <a:pt x="1398" y="221"/>
                    <a:pt x="1358" y="222"/>
                    <a:pt x="1332" y="247"/>
                  </a:cubicBezTo>
                  <a:lnTo>
                    <a:pt x="1267" y="313"/>
                  </a:lnTo>
                  <a:cubicBezTo>
                    <a:pt x="1299" y="339"/>
                    <a:pt x="1329" y="368"/>
                    <a:pt x="1356" y="400"/>
                  </a:cubicBezTo>
                  <a:close/>
                  <a:moveTo>
                    <a:pt x="833" y="158"/>
                  </a:moveTo>
                  <a:cubicBezTo>
                    <a:pt x="854" y="158"/>
                    <a:pt x="875" y="160"/>
                    <a:pt x="895" y="161"/>
                  </a:cubicBezTo>
                  <a:lnTo>
                    <a:pt x="895" y="65"/>
                  </a:lnTo>
                  <a:cubicBezTo>
                    <a:pt x="895" y="29"/>
                    <a:pt x="867" y="0"/>
                    <a:pt x="833" y="0"/>
                  </a:cubicBezTo>
                  <a:cubicBezTo>
                    <a:pt x="799" y="0"/>
                    <a:pt x="771" y="29"/>
                    <a:pt x="771" y="65"/>
                  </a:cubicBezTo>
                  <a:lnTo>
                    <a:pt x="771" y="161"/>
                  </a:lnTo>
                  <a:cubicBezTo>
                    <a:pt x="791" y="160"/>
                    <a:pt x="812" y="158"/>
                    <a:pt x="833" y="158"/>
                  </a:cubicBezTo>
                  <a:close/>
                  <a:moveTo>
                    <a:pt x="307" y="408"/>
                  </a:moveTo>
                  <a:cubicBezTo>
                    <a:pt x="333" y="375"/>
                    <a:pt x="363" y="346"/>
                    <a:pt x="395" y="319"/>
                  </a:cubicBezTo>
                  <a:lnTo>
                    <a:pt x="334" y="258"/>
                  </a:lnTo>
                  <a:cubicBezTo>
                    <a:pt x="308" y="233"/>
                    <a:pt x="268" y="232"/>
                    <a:pt x="244" y="256"/>
                  </a:cubicBezTo>
                  <a:cubicBezTo>
                    <a:pt x="219" y="281"/>
                    <a:pt x="220" y="321"/>
                    <a:pt x="245" y="346"/>
                  </a:cubicBezTo>
                  <a:lnTo>
                    <a:pt x="307" y="408"/>
                  </a:lnTo>
                  <a:close/>
                  <a:moveTo>
                    <a:pt x="149" y="844"/>
                  </a:moveTo>
                  <a:cubicBezTo>
                    <a:pt x="149" y="818"/>
                    <a:pt x="151" y="793"/>
                    <a:pt x="154" y="768"/>
                  </a:cubicBezTo>
                  <a:lnTo>
                    <a:pt x="65" y="768"/>
                  </a:lnTo>
                  <a:cubicBezTo>
                    <a:pt x="29" y="768"/>
                    <a:pt x="0" y="796"/>
                    <a:pt x="0" y="831"/>
                  </a:cubicBezTo>
                  <a:cubicBezTo>
                    <a:pt x="0" y="865"/>
                    <a:pt x="29" y="893"/>
                    <a:pt x="65" y="893"/>
                  </a:cubicBezTo>
                  <a:lnTo>
                    <a:pt x="152" y="893"/>
                  </a:lnTo>
                  <a:cubicBezTo>
                    <a:pt x="151" y="877"/>
                    <a:pt x="149" y="860"/>
                    <a:pt x="149" y="844"/>
                  </a:cubicBezTo>
                  <a:close/>
                </a:path>
              </a:pathLst>
            </a:custGeom>
            <a:grpFill/>
            <a:ln w="3175">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grpSp>
        <p:nvGrpSpPr>
          <p:cNvPr id="15" name="PA_组合 14"/>
          <p:cNvGrpSpPr/>
          <p:nvPr>
            <p:custDataLst>
              <p:tags r:id="rId6"/>
            </p:custDataLst>
          </p:nvPr>
        </p:nvGrpSpPr>
        <p:grpSpPr>
          <a:xfrm>
            <a:off x="3409405" y="4431326"/>
            <a:ext cx="465466" cy="472063"/>
            <a:chOff x="4910385" y="-2248866"/>
            <a:chExt cx="2093913" cy="2122488"/>
          </a:xfrm>
          <a:solidFill>
            <a:schemeClr val="bg1"/>
          </a:solidFill>
        </p:grpSpPr>
        <p:sp>
          <p:nvSpPr>
            <p:cNvPr id="16" name="Freeform 6"/>
            <p:cNvSpPr>
              <a:spLocks noEditPoints="1"/>
            </p:cNvSpPr>
            <p:nvPr/>
          </p:nvSpPr>
          <p:spPr bwMode="auto">
            <a:xfrm>
              <a:off x="4910385" y="-2248866"/>
              <a:ext cx="2093913" cy="2122488"/>
            </a:xfrm>
            <a:custGeom>
              <a:avLst/>
              <a:gdLst>
                <a:gd name="T0" fmla="*/ 1391 w 2783"/>
                <a:gd name="T1" fmla="*/ 0 h 2783"/>
                <a:gd name="T2" fmla="*/ 0 w 2783"/>
                <a:gd name="T3" fmla="*/ 1391 h 2783"/>
                <a:gd name="T4" fmla="*/ 1391 w 2783"/>
                <a:gd name="T5" fmla="*/ 2783 h 2783"/>
                <a:gd name="T6" fmla="*/ 2783 w 2783"/>
                <a:gd name="T7" fmla="*/ 1391 h 2783"/>
                <a:gd name="T8" fmla="*/ 1391 w 2783"/>
                <a:gd name="T9" fmla="*/ 0 h 2783"/>
                <a:gd name="T10" fmla="*/ 1391 w 2783"/>
                <a:gd name="T11" fmla="*/ 55 h 2783"/>
                <a:gd name="T12" fmla="*/ 55 w 2783"/>
                <a:gd name="T13" fmla="*/ 1391 h 2783"/>
                <a:gd name="T14" fmla="*/ 1391 w 2783"/>
                <a:gd name="T15" fmla="*/ 2728 h 2783"/>
                <a:gd name="T16" fmla="*/ 2728 w 2783"/>
                <a:gd name="T17" fmla="*/ 1391 h 2783"/>
                <a:gd name="T18" fmla="*/ 1391 w 2783"/>
                <a:gd name="T19" fmla="*/ 55 h 2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83" h="2783">
                  <a:moveTo>
                    <a:pt x="1391" y="0"/>
                  </a:moveTo>
                  <a:cubicBezTo>
                    <a:pt x="623" y="0"/>
                    <a:pt x="0" y="623"/>
                    <a:pt x="0" y="1391"/>
                  </a:cubicBezTo>
                  <a:cubicBezTo>
                    <a:pt x="0" y="2160"/>
                    <a:pt x="623" y="2783"/>
                    <a:pt x="1391" y="2783"/>
                  </a:cubicBezTo>
                  <a:cubicBezTo>
                    <a:pt x="2160" y="2783"/>
                    <a:pt x="2783" y="2160"/>
                    <a:pt x="2783" y="1391"/>
                  </a:cubicBezTo>
                  <a:cubicBezTo>
                    <a:pt x="2783" y="623"/>
                    <a:pt x="2160" y="0"/>
                    <a:pt x="1391" y="0"/>
                  </a:cubicBezTo>
                  <a:close/>
                  <a:moveTo>
                    <a:pt x="1391" y="55"/>
                  </a:moveTo>
                  <a:cubicBezTo>
                    <a:pt x="654" y="55"/>
                    <a:pt x="55" y="654"/>
                    <a:pt x="55" y="1391"/>
                  </a:cubicBezTo>
                  <a:cubicBezTo>
                    <a:pt x="55" y="2129"/>
                    <a:pt x="654" y="2728"/>
                    <a:pt x="1391" y="2728"/>
                  </a:cubicBezTo>
                  <a:cubicBezTo>
                    <a:pt x="2129" y="2728"/>
                    <a:pt x="2728" y="2129"/>
                    <a:pt x="2728" y="1391"/>
                  </a:cubicBezTo>
                  <a:cubicBezTo>
                    <a:pt x="2728" y="654"/>
                    <a:pt x="2129" y="55"/>
                    <a:pt x="1391" y="55"/>
                  </a:cubicBezTo>
                  <a:close/>
                </a:path>
              </a:pathLst>
            </a:custGeom>
            <a:grpFill/>
            <a:ln w="3175">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sp>
          <p:nvSpPr>
            <p:cNvPr id="17" name="Freeform 5"/>
            <p:cNvSpPr>
              <a:spLocks noEditPoints="1"/>
            </p:cNvSpPr>
            <p:nvPr/>
          </p:nvSpPr>
          <p:spPr bwMode="auto">
            <a:xfrm>
              <a:off x="5341463" y="-1826020"/>
              <a:ext cx="1381847" cy="1227579"/>
            </a:xfrm>
            <a:custGeom>
              <a:avLst/>
              <a:gdLst>
                <a:gd name="T0" fmla="*/ 746 w 1802"/>
                <a:gd name="T1" fmla="*/ 524 h 1618"/>
                <a:gd name="T2" fmla="*/ 223 w 1802"/>
                <a:gd name="T3" fmla="*/ 599 h 1618"/>
                <a:gd name="T4" fmla="*/ 223 w 1802"/>
                <a:gd name="T5" fmla="*/ 383 h 1618"/>
                <a:gd name="T6" fmla="*/ 1059 w 1802"/>
                <a:gd name="T7" fmla="*/ 458 h 1618"/>
                <a:gd name="T8" fmla="*/ 223 w 1802"/>
                <a:gd name="T9" fmla="*/ 383 h 1618"/>
                <a:gd name="T10" fmla="*/ 1059 w 1802"/>
                <a:gd name="T11" fmla="*/ 241 h 1618"/>
                <a:gd name="T12" fmla="*/ 223 w 1802"/>
                <a:gd name="T13" fmla="*/ 317 h 1618"/>
                <a:gd name="T14" fmla="*/ 0 w 1802"/>
                <a:gd name="T15" fmla="*/ 1182 h 1618"/>
                <a:gd name="T16" fmla="*/ 202 w 1802"/>
                <a:gd name="T17" fmla="*/ 1455 h 1618"/>
                <a:gd name="T18" fmla="*/ 1283 w 1802"/>
                <a:gd name="T19" fmla="*/ 1548 h 1618"/>
                <a:gd name="T20" fmla="*/ 1198 w 1802"/>
                <a:gd name="T21" fmla="*/ 1219 h 1618"/>
                <a:gd name="T22" fmla="*/ 382 w 1802"/>
                <a:gd name="T23" fmla="*/ 1228 h 1618"/>
                <a:gd name="T24" fmla="*/ 298 w 1802"/>
                <a:gd name="T25" fmla="*/ 1320 h 1618"/>
                <a:gd name="T26" fmla="*/ 84 w 1802"/>
                <a:gd name="T27" fmla="*/ 1164 h 1618"/>
                <a:gd name="T28" fmla="*/ 1198 w 1802"/>
                <a:gd name="T29" fmla="*/ 85 h 1618"/>
                <a:gd name="T30" fmla="*/ 1283 w 1802"/>
                <a:gd name="T31" fmla="*/ 840 h 1618"/>
                <a:gd name="T32" fmla="*/ 0 w 1802"/>
                <a:gd name="T33" fmla="*/ 0 h 1618"/>
                <a:gd name="T34" fmla="*/ 302 w 1802"/>
                <a:gd name="T35" fmla="*/ 1398 h 1618"/>
                <a:gd name="T36" fmla="*/ 972 w 1802"/>
                <a:gd name="T37" fmla="*/ 1492 h 1618"/>
                <a:gd name="T38" fmla="*/ 302 w 1802"/>
                <a:gd name="T39" fmla="*/ 1398 h 1618"/>
                <a:gd name="T40" fmla="*/ 1442 w 1802"/>
                <a:gd name="T41" fmla="*/ 1062 h 1618"/>
                <a:gd name="T42" fmla="*/ 993 w 1802"/>
                <a:gd name="T43" fmla="*/ 851 h 1618"/>
                <a:gd name="T44" fmla="*/ 1783 w 1802"/>
                <a:gd name="T45" fmla="*/ 1547 h 1618"/>
                <a:gd name="T46" fmla="*/ 1604 w 1802"/>
                <a:gd name="T47" fmla="*/ 1057 h 1618"/>
                <a:gd name="T48" fmla="*/ 1387 w 1802"/>
                <a:gd name="T49" fmla="*/ 940 h 1618"/>
                <a:gd name="T50" fmla="*/ 1393 w 1802"/>
                <a:gd name="T51" fmla="*/ 863 h 1618"/>
                <a:gd name="T52" fmla="*/ 1333 w 1802"/>
                <a:gd name="T53" fmla="*/ 914 h 1618"/>
                <a:gd name="T54" fmla="*/ 1360 w 1802"/>
                <a:gd name="T55" fmla="*/ 951 h 1618"/>
                <a:gd name="T56" fmla="*/ 1549 w 1802"/>
                <a:gd name="T57" fmla="*/ 1082 h 1618"/>
                <a:gd name="T58" fmla="*/ 1681 w 1802"/>
                <a:gd name="T59" fmla="*/ 1321 h 1618"/>
                <a:gd name="T60" fmla="*/ 1572 w 1802"/>
                <a:gd name="T61" fmla="*/ 1171 h 1618"/>
                <a:gd name="T62" fmla="*/ 1270 w 1802"/>
                <a:gd name="T63" fmla="*/ 1253 h 1618"/>
                <a:gd name="T64" fmla="*/ 1696 w 1802"/>
                <a:gd name="T65" fmla="*/ 1610 h 1618"/>
                <a:gd name="T66" fmla="*/ 1069 w 1802"/>
                <a:gd name="T67" fmla="*/ 618 h 1618"/>
                <a:gd name="T68" fmla="*/ 823 w 1802"/>
                <a:gd name="T69" fmla="*/ 496 h 1618"/>
                <a:gd name="T70" fmla="*/ 1007 w 1802"/>
                <a:gd name="T71" fmla="*/ 661 h 1618"/>
                <a:gd name="T72" fmla="*/ 941 w 1802"/>
                <a:gd name="T73" fmla="*/ 716 h 1618"/>
                <a:gd name="T74" fmla="*/ 810 w 1802"/>
                <a:gd name="T75" fmla="*/ 507 h 1618"/>
                <a:gd name="T76" fmla="*/ 889 w 1802"/>
                <a:gd name="T77" fmla="*/ 770 h 1618"/>
                <a:gd name="T78" fmla="*/ 1111 w 1802"/>
                <a:gd name="T79" fmla="*/ 712 h 16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802" h="1618">
                  <a:moveTo>
                    <a:pt x="223" y="524"/>
                  </a:moveTo>
                  <a:lnTo>
                    <a:pt x="746" y="524"/>
                  </a:lnTo>
                  <a:lnTo>
                    <a:pt x="746" y="599"/>
                  </a:lnTo>
                  <a:lnTo>
                    <a:pt x="223" y="599"/>
                  </a:lnTo>
                  <a:lnTo>
                    <a:pt x="223" y="524"/>
                  </a:lnTo>
                  <a:close/>
                  <a:moveTo>
                    <a:pt x="223" y="383"/>
                  </a:moveTo>
                  <a:lnTo>
                    <a:pt x="1059" y="383"/>
                  </a:lnTo>
                  <a:lnTo>
                    <a:pt x="1059" y="458"/>
                  </a:lnTo>
                  <a:lnTo>
                    <a:pt x="223" y="458"/>
                  </a:lnTo>
                  <a:lnTo>
                    <a:pt x="223" y="383"/>
                  </a:lnTo>
                  <a:close/>
                  <a:moveTo>
                    <a:pt x="223" y="241"/>
                  </a:moveTo>
                  <a:lnTo>
                    <a:pt x="1059" y="241"/>
                  </a:lnTo>
                  <a:lnTo>
                    <a:pt x="1059" y="317"/>
                  </a:lnTo>
                  <a:lnTo>
                    <a:pt x="223" y="317"/>
                  </a:lnTo>
                  <a:lnTo>
                    <a:pt x="223" y="241"/>
                  </a:lnTo>
                  <a:close/>
                  <a:moveTo>
                    <a:pt x="0" y="1182"/>
                  </a:moveTo>
                  <a:cubicBezTo>
                    <a:pt x="0" y="1254"/>
                    <a:pt x="9" y="1311"/>
                    <a:pt x="54" y="1369"/>
                  </a:cubicBezTo>
                  <a:cubicBezTo>
                    <a:pt x="92" y="1419"/>
                    <a:pt x="140" y="1446"/>
                    <a:pt x="202" y="1455"/>
                  </a:cubicBezTo>
                  <a:lnTo>
                    <a:pt x="1206" y="1612"/>
                  </a:lnTo>
                  <a:cubicBezTo>
                    <a:pt x="1248" y="1618"/>
                    <a:pt x="1283" y="1590"/>
                    <a:pt x="1283" y="1548"/>
                  </a:cubicBezTo>
                  <a:lnTo>
                    <a:pt x="1283" y="1335"/>
                  </a:lnTo>
                  <a:cubicBezTo>
                    <a:pt x="1254" y="1299"/>
                    <a:pt x="1226" y="1259"/>
                    <a:pt x="1198" y="1219"/>
                  </a:cubicBezTo>
                  <a:lnTo>
                    <a:pt x="1198" y="1490"/>
                  </a:lnTo>
                  <a:lnTo>
                    <a:pt x="382" y="1228"/>
                  </a:lnTo>
                  <a:cubicBezTo>
                    <a:pt x="372" y="1225"/>
                    <a:pt x="361" y="1229"/>
                    <a:pt x="356" y="1239"/>
                  </a:cubicBezTo>
                  <a:cubicBezTo>
                    <a:pt x="339" y="1273"/>
                    <a:pt x="319" y="1304"/>
                    <a:pt x="298" y="1320"/>
                  </a:cubicBezTo>
                  <a:cubicBezTo>
                    <a:pt x="239" y="1366"/>
                    <a:pt x="166" y="1357"/>
                    <a:pt x="121" y="1299"/>
                  </a:cubicBezTo>
                  <a:cubicBezTo>
                    <a:pt x="88" y="1256"/>
                    <a:pt x="84" y="1215"/>
                    <a:pt x="84" y="1164"/>
                  </a:cubicBezTo>
                  <a:lnTo>
                    <a:pt x="84" y="85"/>
                  </a:lnTo>
                  <a:lnTo>
                    <a:pt x="1198" y="85"/>
                  </a:lnTo>
                  <a:lnTo>
                    <a:pt x="1198" y="751"/>
                  </a:lnTo>
                  <a:lnTo>
                    <a:pt x="1283" y="840"/>
                  </a:lnTo>
                  <a:lnTo>
                    <a:pt x="1283" y="0"/>
                  </a:lnTo>
                  <a:lnTo>
                    <a:pt x="0" y="0"/>
                  </a:lnTo>
                  <a:lnTo>
                    <a:pt x="0" y="1182"/>
                  </a:lnTo>
                  <a:close/>
                  <a:moveTo>
                    <a:pt x="302" y="1398"/>
                  </a:moveTo>
                  <a:lnTo>
                    <a:pt x="970" y="1503"/>
                  </a:lnTo>
                  <a:cubicBezTo>
                    <a:pt x="977" y="1504"/>
                    <a:pt x="980" y="1494"/>
                    <a:pt x="972" y="1492"/>
                  </a:cubicBezTo>
                  <a:lnTo>
                    <a:pt x="390" y="1305"/>
                  </a:lnTo>
                  <a:cubicBezTo>
                    <a:pt x="364" y="1349"/>
                    <a:pt x="344" y="1371"/>
                    <a:pt x="302" y="1398"/>
                  </a:cubicBezTo>
                  <a:close/>
                  <a:moveTo>
                    <a:pt x="1131" y="735"/>
                  </a:moveTo>
                  <a:lnTo>
                    <a:pt x="1442" y="1062"/>
                  </a:lnTo>
                  <a:lnTo>
                    <a:pt x="1264" y="1213"/>
                  </a:lnTo>
                  <a:lnTo>
                    <a:pt x="993" y="851"/>
                  </a:lnTo>
                  <a:lnTo>
                    <a:pt x="1131" y="735"/>
                  </a:lnTo>
                  <a:close/>
                  <a:moveTo>
                    <a:pt x="1783" y="1547"/>
                  </a:moveTo>
                  <a:cubicBezTo>
                    <a:pt x="1788" y="1530"/>
                    <a:pt x="1791" y="1511"/>
                    <a:pt x="1793" y="1489"/>
                  </a:cubicBezTo>
                  <a:cubicBezTo>
                    <a:pt x="1802" y="1343"/>
                    <a:pt x="1781" y="1146"/>
                    <a:pt x="1604" y="1057"/>
                  </a:cubicBezTo>
                  <a:cubicBezTo>
                    <a:pt x="1550" y="1030"/>
                    <a:pt x="1446" y="989"/>
                    <a:pt x="1408" y="959"/>
                  </a:cubicBezTo>
                  <a:cubicBezTo>
                    <a:pt x="1399" y="952"/>
                    <a:pt x="1392" y="946"/>
                    <a:pt x="1387" y="940"/>
                  </a:cubicBezTo>
                  <a:cubicBezTo>
                    <a:pt x="1392" y="939"/>
                    <a:pt x="1397" y="937"/>
                    <a:pt x="1401" y="933"/>
                  </a:cubicBezTo>
                  <a:cubicBezTo>
                    <a:pt x="1418" y="919"/>
                    <a:pt x="1414" y="888"/>
                    <a:pt x="1393" y="863"/>
                  </a:cubicBezTo>
                  <a:cubicBezTo>
                    <a:pt x="1373" y="838"/>
                    <a:pt x="1342" y="830"/>
                    <a:pt x="1325" y="844"/>
                  </a:cubicBezTo>
                  <a:cubicBezTo>
                    <a:pt x="1309" y="858"/>
                    <a:pt x="1312" y="890"/>
                    <a:pt x="1333" y="914"/>
                  </a:cubicBezTo>
                  <a:cubicBezTo>
                    <a:pt x="1338" y="920"/>
                    <a:pt x="1343" y="925"/>
                    <a:pt x="1349" y="929"/>
                  </a:cubicBezTo>
                  <a:cubicBezTo>
                    <a:pt x="1351" y="937"/>
                    <a:pt x="1355" y="944"/>
                    <a:pt x="1360" y="951"/>
                  </a:cubicBezTo>
                  <a:cubicBezTo>
                    <a:pt x="1367" y="963"/>
                    <a:pt x="1379" y="975"/>
                    <a:pt x="1394" y="986"/>
                  </a:cubicBezTo>
                  <a:cubicBezTo>
                    <a:pt x="1436" y="1019"/>
                    <a:pt x="1494" y="1051"/>
                    <a:pt x="1549" y="1082"/>
                  </a:cubicBezTo>
                  <a:cubicBezTo>
                    <a:pt x="1666" y="1148"/>
                    <a:pt x="1695" y="1231"/>
                    <a:pt x="1700" y="1321"/>
                  </a:cubicBezTo>
                  <a:cubicBezTo>
                    <a:pt x="1701" y="1334"/>
                    <a:pt x="1694" y="1341"/>
                    <a:pt x="1681" y="1321"/>
                  </a:cubicBezTo>
                  <a:cubicBezTo>
                    <a:pt x="1677" y="1316"/>
                    <a:pt x="1673" y="1310"/>
                    <a:pt x="1670" y="1305"/>
                  </a:cubicBezTo>
                  <a:cubicBezTo>
                    <a:pt x="1643" y="1261"/>
                    <a:pt x="1610" y="1216"/>
                    <a:pt x="1572" y="1171"/>
                  </a:cubicBezTo>
                  <a:cubicBezTo>
                    <a:pt x="1542" y="1136"/>
                    <a:pt x="1512" y="1104"/>
                    <a:pt x="1481" y="1075"/>
                  </a:cubicBezTo>
                  <a:lnTo>
                    <a:pt x="1270" y="1253"/>
                  </a:lnTo>
                  <a:cubicBezTo>
                    <a:pt x="1293" y="1288"/>
                    <a:pt x="1320" y="1324"/>
                    <a:pt x="1350" y="1359"/>
                  </a:cubicBezTo>
                  <a:cubicBezTo>
                    <a:pt x="1476" y="1508"/>
                    <a:pt x="1615" y="1606"/>
                    <a:pt x="1696" y="1610"/>
                  </a:cubicBezTo>
                  <a:cubicBezTo>
                    <a:pt x="1739" y="1613"/>
                    <a:pt x="1770" y="1585"/>
                    <a:pt x="1783" y="1547"/>
                  </a:cubicBezTo>
                  <a:close/>
                  <a:moveTo>
                    <a:pt x="1069" y="618"/>
                  </a:moveTo>
                  <a:lnTo>
                    <a:pt x="835" y="486"/>
                  </a:lnTo>
                  <a:lnTo>
                    <a:pt x="823" y="496"/>
                  </a:lnTo>
                  <a:lnTo>
                    <a:pt x="953" y="651"/>
                  </a:lnTo>
                  <a:cubicBezTo>
                    <a:pt x="971" y="641"/>
                    <a:pt x="993" y="645"/>
                    <a:pt x="1007" y="661"/>
                  </a:cubicBezTo>
                  <a:cubicBezTo>
                    <a:pt x="1022" y="679"/>
                    <a:pt x="1020" y="706"/>
                    <a:pt x="1002" y="722"/>
                  </a:cubicBezTo>
                  <a:cubicBezTo>
                    <a:pt x="984" y="737"/>
                    <a:pt x="957" y="734"/>
                    <a:pt x="941" y="716"/>
                  </a:cubicBezTo>
                  <a:cubicBezTo>
                    <a:pt x="928" y="700"/>
                    <a:pt x="928" y="677"/>
                    <a:pt x="940" y="662"/>
                  </a:cubicBezTo>
                  <a:lnTo>
                    <a:pt x="810" y="507"/>
                  </a:lnTo>
                  <a:lnTo>
                    <a:pt x="797" y="518"/>
                  </a:lnTo>
                  <a:lnTo>
                    <a:pt x="889" y="770"/>
                  </a:lnTo>
                  <a:lnTo>
                    <a:pt x="974" y="828"/>
                  </a:lnTo>
                  <a:lnTo>
                    <a:pt x="1111" y="712"/>
                  </a:lnTo>
                  <a:lnTo>
                    <a:pt x="1069" y="618"/>
                  </a:lnTo>
                  <a:close/>
                </a:path>
              </a:pathLst>
            </a:custGeom>
            <a:grpFill/>
            <a:ln w="3175">
              <a:noFill/>
            </a:ln>
          </p:spPr>
          <p:txBody>
            <a:bodyPr vert="horz" wrap="square" lIns="91440" tIns="45720" rIns="91440" bIns="45720" numCol="1" anchor="t" anchorCtr="0" compatLnSpc="1">
              <a:prstTxWarp prst="textNoShape">
                <a:avLst/>
              </a:prstTxWarp>
            </a:bodyPr>
            <a:lstStyle/>
            <a:p>
              <a:endParaRPr lang="zh-CN" altLang="en-US">
                <a:solidFill>
                  <a:schemeClr val="bg1"/>
                </a:solidFill>
              </a:endParaRPr>
            </a:p>
          </p:txBody>
        </p:sp>
      </p:grpSp>
      <p:sp>
        <p:nvSpPr>
          <p:cNvPr id="18" name="PA_矩形 3"/>
          <p:cNvSpPr txBox="1">
            <a:spLocks noChangeArrowheads="1"/>
          </p:cNvSpPr>
          <p:nvPr>
            <p:custDataLst>
              <p:tags r:id="rId7"/>
            </p:custDataLst>
          </p:nvPr>
        </p:nvSpPr>
        <p:spPr bwMode="auto">
          <a:xfrm>
            <a:off x="853385" y="1550445"/>
            <a:ext cx="3669558" cy="13252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a:solidFill>
                  <a:schemeClr val="bg1"/>
                </a:solidFill>
                <a:latin typeface="+mj-lt"/>
                <a:ea typeface="+mj-ea"/>
                <a:cs typeface="+mj-cs"/>
              </a:defRPr>
            </a:lvl1pPr>
            <a:lvl2pPr algn="l" rtl="0" fontAlgn="base">
              <a:spcBef>
                <a:spcPct val="0"/>
              </a:spcBef>
              <a:spcAft>
                <a:spcPct val="0"/>
              </a:spcAft>
              <a:defRPr sz="2400">
                <a:solidFill>
                  <a:schemeClr val="tx2"/>
                </a:solidFill>
                <a:latin typeface="Arial" pitchFamily="34" charset="0"/>
                <a:ea typeface="微软雅黑" pitchFamily="34" charset="-122"/>
              </a:defRPr>
            </a:lvl2pPr>
            <a:lvl3pPr algn="l" rtl="0" fontAlgn="base">
              <a:spcBef>
                <a:spcPct val="0"/>
              </a:spcBef>
              <a:spcAft>
                <a:spcPct val="0"/>
              </a:spcAft>
              <a:defRPr sz="2400">
                <a:solidFill>
                  <a:schemeClr val="tx2"/>
                </a:solidFill>
                <a:latin typeface="Arial" pitchFamily="34" charset="0"/>
                <a:ea typeface="微软雅黑" pitchFamily="34" charset="-122"/>
              </a:defRPr>
            </a:lvl3pPr>
            <a:lvl4pPr algn="l" rtl="0" fontAlgn="base">
              <a:spcBef>
                <a:spcPct val="0"/>
              </a:spcBef>
              <a:spcAft>
                <a:spcPct val="0"/>
              </a:spcAft>
              <a:defRPr sz="2400">
                <a:solidFill>
                  <a:schemeClr val="tx2"/>
                </a:solidFill>
                <a:latin typeface="Arial" pitchFamily="34" charset="0"/>
                <a:ea typeface="微软雅黑" pitchFamily="34" charset="-122"/>
              </a:defRPr>
            </a:lvl4pPr>
            <a:lvl5pPr algn="l" rtl="0" fontAlgn="base">
              <a:spcBef>
                <a:spcPct val="0"/>
              </a:spcBef>
              <a:spcAft>
                <a:spcPct val="0"/>
              </a:spcAft>
              <a:defRPr sz="2400">
                <a:solidFill>
                  <a:schemeClr val="tx2"/>
                </a:solidFill>
                <a:latin typeface="Arial" pitchFamily="34" charset="0"/>
                <a:ea typeface="微软雅黑" pitchFamily="34" charset="-122"/>
              </a:defRPr>
            </a:lvl5pPr>
            <a:lvl6pPr marL="457200" algn="l" rtl="0" fontAlgn="base">
              <a:spcBef>
                <a:spcPct val="0"/>
              </a:spcBef>
              <a:spcAft>
                <a:spcPct val="0"/>
              </a:spcAft>
              <a:defRPr sz="2400">
                <a:solidFill>
                  <a:schemeClr val="tx2"/>
                </a:solidFill>
                <a:latin typeface="Arial" pitchFamily="34" charset="0"/>
                <a:ea typeface="微软雅黑" pitchFamily="34" charset="-122"/>
              </a:defRPr>
            </a:lvl6pPr>
            <a:lvl7pPr marL="914400" algn="l" rtl="0" fontAlgn="base">
              <a:spcBef>
                <a:spcPct val="0"/>
              </a:spcBef>
              <a:spcAft>
                <a:spcPct val="0"/>
              </a:spcAft>
              <a:defRPr sz="2400">
                <a:solidFill>
                  <a:schemeClr val="tx2"/>
                </a:solidFill>
                <a:latin typeface="Arial" pitchFamily="34" charset="0"/>
                <a:ea typeface="微软雅黑" pitchFamily="34" charset="-122"/>
              </a:defRPr>
            </a:lvl7pPr>
            <a:lvl8pPr marL="1371600" algn="l" rtl="0" fontAlgn="base">
              <a:spcBef>
                <a:spcPct val="0"/>
              </a:spcBef>
              <a:spcAft>
                <a:spcPct val="0"/>
              </a:spcAft>
              <a:defRPr sz="2400">
                <a:solidFill>
                  <a:schemeClr val="tx2"/>
                </a:solidFill>
                <a:latin typeface="Arial" pitchFamily="34" charset="0"/>
                <a:ea typeface="微软雅黑" pitchFamily="34" charset="-122"/>
              </a:defRPr>
            </a:lvl8pPr>
            <a:lvl9pPr marL="1828800" algn="l" rtl="0" fontAlgn="base">
              <a:spcBef>
                <a:spcPct val="0"/>
              </a:spcBef>
              <a:spcAft>
                <a:spcPct val="0"/>
              </a:spcAft>
              <a:defRPr sz="2400">
                <a:solidFill>
                  <a:schemeClr val="tx2"/>
                </a:solidFill>
                <a:latin typeface="Arial" pitchFamily="34" charset="0"/>
                <a:ea typeface="微软雅黑" pitchFamily="34" charset="-122"/>
              </a:defRPr>
            </a:lvl9pPr>
          </a:lstStyle>
          <a:p>
            <a:r>
              <a:rPr lang="en-US" altLang="zh-CN" sz="11500" dirty="0" smtClean="0">
                <a:latin typeface="Impact" pitchFamily="34" charset="0"/>
              </a:rPr>
              <a:t>2017</a:t>
            </a:r>
            <a:endParaRPr lang="zh-CN" altLang="en-US" sz="11500" dirty="0">
              <a:latin typeface="Impact" pitchFamily="34" charset="0"/>
            </a:endParaRPr>
          </a:p>
        </p:txBody>
      </p:sp>
      <p:sp>
        <p:nvSpPr>
          <p:cNvPr id="19" name="PA_矩形 18"/>
          <p:cNvSpPr/>
          <p:nvPr>
            <p:custDataLst>
              <p:tags r:id="rId8"/>
            </p:custDataLst>
          </p:nvPr>
        </p:nvSpPr>
        <p:spPr>
          <a:xfrm>
            <a:off x="940187" y="3639238"/>
            <a:ext cx="6031029" cy="646331"/>
          </a:xfrm>
          <a:prstGeom prst="rect">
            <a:avLst/>
          </a:prstGeom>
        </p:spPr>
        <p:txBody>
          <a:bodyPr wrap="square">
            <a:spAutoFit/>
          </a:bodyPr>
          <a:lstStyle/>
          <a:p>
            <a:r>
              <a:rPr lang="en-US" altLang="zh-CN" sz="1200" dirty="0">
                <a:solidFill>
                  <a:schemeClr val="bg1"/>
                </a:solidFill>
                <a:latin typeface="微软雅黑" pitchFamily="34" charset="-122"/>
                <a:ea typeface="微软雅黑" pitchFamily="34" charset="-122"/>
              </a:rPr>
              <a:t>Your content to play here, or through your copy, paste in this box, and select only the text. Your content to play here, or through your copy, paste in this box, and select only the text.</a:t>
            </a:r>
          </a:p>
        </p:txBody>
      </p:sp>
      <p:pic>
        <p:nvPicPr>
          <p:cNvPr id="21" name="PA_图片 20"/>
          <p:cNvPicPr>
            <a:picLocks noChangeAspect="1"/>
          </p:cNvPicPr>
          <p:nvPr>
            <p:custDataLst>
              <p:tags r:id="rId9"/>
            </p:custDataLst>
          </p:nvPr>
        </p:nvPicPr>
        <p:blipFill>
          <a:blip r:embed="rId11" cstate="screen">
            <a:extLst>
              <a:ext uri="{28A0092B-C50C-407E-A947-70E740481C1C}">
                <a14:useLocalDpi xmlns:a14="http://schemas.microsoft.com/office/drawing/2010/main"/>
              </a:ext>
            </a:extLst>
          </a:blip>
          <a:stretch>
            <a:fillRect/>
          </a:stretch>
        </p:blipFill>
        <p:spPr>
          <a:xfrm rot="941131">
            <a:off x="8318067" y="134285"/>
            <a:ext cx="3080070" cy="3080070"/>
          </a:xfrm>
          <a:prstGeom prst="rect">
            <a:avLst/>
          </a:prstGeom>
        </p:spPr>
      </p:pic>
    </p:spTree>
    <p:extLst>
      <p:ext uri="{BB962C8B-B14F-4D97-AF65-F5344CB8AC3E}">
        <p14:creationId xmlns:p14="http://schemas.microsoft.com/office/powerpoint/2010/main" val="2751249135"/>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2"/>
                                        </p:tgtEl>
                                        <p:attrNameLst>
                                          <p:attrName>ppt_y</p:attrName>
                                        </p:attrNameLst>
                                      </p:cBhvr>
                                      <p:tavLst>
                                        <p:tav tm="0">
                                          <p:val>
                                            <p:strVal val="#ppt_y"/>
                                          </p:val>
                                        </p:tav>
                                        <p:tav tm="100000">
                                          <p:val>
                                            <p:strVal val="#ppt_y"/>
                                          </p:val>
                                        </p:tav>
                                      </p:tavLst>
                                    </p:anim>
                                    <p:anim calcmode="lin" valueType="num">
                                      <p:cBhvr>
                                        <p:cTn id="9" dur="500" fill="hold"/>
                                        <p:tgtEl>
                                          <p:spTgt spid="2"/>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2"/>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2"/>
                                        </p:tgtEl>
                                      </p:cBhvr>
                                    </p:animEffect>
                                  </p:childTnLst>
                                </p:cTn>
                              </p:par>
                            </p:childTnLst>
                          </p:cTn>
                        </p:par>
                        <p:par>
                          <p:cTn id="12" fill="hold">
                            <p:stCondLst>
                              <p:cond delay="8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8"/>
                                        </p:tgtEl>
                                        <p:attrNameLst>
                                          <p:attrName>style.visibility</p:attrName>
                                        </p:attrNameLst>
                                      </p:cBhvr>
                                      <p:to>
                                        <p:strVal val="visible"/>
                                      </p:to>
                                    </p:set>
                                    <p:anim calcmode="lin" valueType="num">
                                      <p:cBhvr>
                                        <p:cTn id="15" dur="500" fill="hold"/>
                                        <p:tgtEl>
                                          <p:spTgt spid="18"/>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8"/>
                                        </p:tgtEl>
                                        <p:attrNameLst>
                                          <p:attrName>ppt_y</p:attrName>
                                        </p:attrNameLst>
                                      </p:cBhvr>
                                      <p:tavLst>
                                        <p:tav tm="0">
                                          <p:val>
                                            <p:strVal val="#ppt_y"/>
                                          </p:val>
                                        </p:tav>
                                        <p:tav tm="100000">
                                          <p:val>
                                            <p:strVal val="#ppt_y"/>
                                          </p:val>
                                        </p:tav>
                                      </p:tavLst>
                                    </p:anim>
                                    <p:anim calcmode="lin" valueType="num">
                                      <p:cBhvr>
                                        <p:cTn id="17" dur="500" fill="hold"/>
                                        <p:tgtEl>
                                          <p:spTgt spid="18"/>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8"/>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8"/>
                                        </p:tgtEl>
                                      </p:cBhvr>
                                    </p:animEffect>
                                  </p:childTnLst>
                                </p:cTn>
                              </p:par>
                            </p:childTnLst>
                          </p:cTn>
                        </p:par>
                        <p:par>
                          <p:cTn id="20" fill="hold">
                            <p:stCondLst>
                              <p:cond delay="1500"/>
                            </p:stCondLst>
                            <p:childTnLst>
                              <p:par>
                                <p:cTn id="21" presetID="16" presetClass="entr" presetSubtype="21" fill="hold" grpId="0" nodeType="after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barn(inVertical)">
                                      <p:cBhvr>
                                        <p:cTn id="23" dur="1200"/>
                                        <p:tgtEl>
                                          <p:spTgt spid="19"/>
                                        </p:tgtEl>
                                      </p:cBhvr>
                                    </p:animEffect>
                                  </p:childTnLst>
                                </p:cTn>
                              </p:par>
                            </p:childTnLst>
                          </p:cTn>
                        </p:par>
                        <p:par>
                          <p:cTn id="24" fill="hold">
                            <p:stCondLst>
                              <p:cond delay="2700"/>
                            </p:stCondLst>
                            <p:childTnLst>
                              <p:par>
                                <p:cTn id="25" presetID="2" presetClass="entr" presetSubtype="12" fill="hold" nodeType="after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additive="base">
                                        <p:cTn id="27" dur="2000" fill="hold"/>
                                        <p:tgtEl>
                                          <p:spTgt spid="3"/>
                                        </p:tgtEl>
                                        <p:attrNameLst>
                                          <p:attrName>ppt_x</p:attrName>
                                        </p:attrNameLst>
                                      </p:cBhvr>
                                      <p:tavLst>
                                        <p:tav tm="0">
                                          <p:val>
                                            <p:strVal val="0-#ppt_w/2"/>
                                          </p:val>
                                        </p:tav>
                                        <p:tav tm="100000">
                                          <p:val>
                                            <p:strVal val="#ppt_x"/>
                                          </p:val>
                                        </p:tav>
                                      </p:tavLst>
                                    </p:anim>
                                    <p:anim calcmode="lin" valueType="num">
                                      <p:cBhvr additive="base">
                                        <p:cTn id="28" dur="2000" fill="hold"/>
                                        <p:tgtEl>
                                          <p:spTgt spid="3"/>
                                        </p:tgtEl>
                                        <p:attrNameLst>
                                          <p:attrName>ppt_y</p:attrName>
                                        </p:attrNameLst>
                                      </p:cBhvr>
                                      <p:tavLst>
                                        <p:tav tm="0">
                                          <p:val>
                                            <p:strVal val="1+#ppt_h/2"/>
                                          </p:val>
                                        </p:tav>
                                        <p:tav tm="100000">
                                          <p:val>
                                            <p:strVal val="#ppt_y"/>
                                          </p:val>
                                        </p:tav>
                                      </p:tavLst>
                                    </p:anim>
                                  </p:childTnLst>
                                </p:cTn>
                              </p:par>
                              <p:par>
                                <p:cTn id="29" presetID="8" presetClass="emph" presetSubtype="0" fill="hold" nodeType="withEffect">
                                  <p:stCondLst>
                                    <p:cond delay="0"/>
                                  </p:stCondLst>
                                  <p:childTnLst>
                                    <p:animRot by="21600000">
                                      <p:cBhvr>
                                        <p:cTn id="30" dur="2000" fill="hold"/>
                                        <p:tgtEl>
                                          <p:spTgt spid="3"/>
                                        </p:tgtEl>
                                        <p:attrNameLst>
                                          <p:attrName>r</p:attrName>
                                        </p:attrNameLst>
                                      </p:cBhvr>
                                    </p:animRot>
                                  </p:childTnLst>
                                </p:cTn>
                              </p:par>
                              <p:par>
                                <p:cTn id="31" presetID="2" presetClass="entr" presetSubtype="12" fill="hold" nodeType="withEffect">
                                  <p:stCondLst>
                                    <p:cond delay="0"/>
                                  </p:stCondLst>
                                  <p:childTnLst>
                                    <p:set>
                                      <p:cBhvr>
                                        <p:cTn id="32" dur="1" fill="hold">
                                          <p:stCondLst>
                                            <p:cond delay="0"/>
                                          </p:stCondLst>
                                        </p:cTn>
                                        <p:tgtEl>
                                          <p:spTgt spid="6"/>
                                        </p:tgtEl>
                                        <p:attrNameLst>
                                          <p:attrName>style.visibility</p:attrName>
                                        </p:attrNameLst>
                                      </p:cBhvr>
                                      <p:to>
                                        <p:strVal val="visible"/>
                                      </p:to>
                                    </p:set>
                                    <p:anim calcmode="lin" valueType="num">
                                      <p:cBhvr additive="base">
                                        <p:cTn id="33" dur="2000" fill="hold"/>
                                        <p:tgtEl>
                                          <p:spTgt spid="6"/>
                                        </p:tgtEl>
                                        <p:attrNameLst>
                                          <p:attrName>ppt_x</p:attrName>
                                        </p:attrNameLst>
                                      </p:cBhvr>
                                      <p:tavLst>
                                        <p:tav tm="0">
                                          <p:val>
                                            <p:strVal val="0-#ppt_w/2"/>
                                          </p:val>
                                        </p:tav>
                                        <p:tav tm="100000">
                                          <p:val>
                                            <p:strVal val="#ppt_x"/>
                                          </p:val>
                                        </p:tav>
                                      </p:tavLst>
                                    </p:anim>
                                    <p:anim calcmode="lin" valueType="num">
                                      <p:cBhvr additive="base">
                                        <p:cTn id="34" dur="2000" fill="hold"/>
                                        <p:tgtEl>
                                          <p:spTgt spid="6"/>
                                        </p:tgtEl>
                                        <p:attrNameLst>
                                          <p:attrName>ppt_y</p:attrName>
                                        </p:attrNameLst>
                                      </p:cBhvr>
                                      <p:tavLst>
                                        <p:tav tm="0">
                                          <p:val>
                                            <p:strVal val="1+#ppt_h/2"/>
                                          </p:val>
                                        </p:tav>
                                        <p:tav tm="100000">
                                          <p:val>
                                            <p:strVal val="#ppt_y"/>
                                          </p:val>
                                        </p:tav>
                                      </p:tavLst>
                                    </p:anim>
                                  </p:childTnLst>
                                </p:cTn>
                              </p:par>
                              <p:par>
                                <p:cTn id="35" presetID="8" presetClass="emph" presetSubtype="0" fill="hold" nodeType="withEffect">
                                  <p:stCondLst>
                                    <p:cond delay="0"/>
                                  </p:stCondLst>
                                  <p:childTnLst>
                                    <p:animRot by="21600000">
                                      <p:cBhvr>
                                        <p:cTn id="36" dur="2000" fill="hold"/>
                                        <p:tgtEl>
                                          <p:spTgt spid="6"/>
                                        </p:tgtEl>
                                        <p:attrNameLst>
                                          <p:attrName>r</p:attrName>
                                        </p:attrNameLst>
                                      </p:cBhvr>
                                    </p:animRot>
                                  </p:childTnLst>
                                </p:cTn>
                              </p:par>
                              <p:par>
                                <p:cTn id="37" presetID="2" presetClass="entr" presetSubtype="12" fill="hold" nodeType="withEffect">
                                  <p:stCondLst>
                                    <p:cond delay="40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2000" fill="hold"/>
                                        <p:tgtEl>
                                          <p:spTgt spid="9"/>
                                        </p:tgtEl>
                                        <p:attrNameLst>
                                          <p:attrName>ppt_x</p:attrName>
                                        </p:attrNameLst>
                                      </p:cBhvr>
                                      <p:tavLst>
                                        <p:tav tm="0">
                                          <p:val>
                                            <p:strVal val="0-#ppt_w/2"/>
                                          </p:val>
                                        </p:tav>
                                        <p:tav tm="100000">
                                          <p:val>
                                            <p:strVal val="#ppt_x"/>
                                          </p:val>
                                        </p:tav>
                                      </p:tavLst>
                                    </p:anim>
                                    <p:anim calcmode="lin" valueType="num">
                                      <p:cBhvr additive="base">
                                        <p:cTn id="40" dur="2000" fill="hold"/>
                                        <p:tgtEl>
                                          <p:spTgt spid="9"/>
                                        </p:tgtEl>
                                        <p:attrNameLst>
                                          <p:attrName>ppt_y</p:attrName>
                                        </p:attrNameLst>
                                      </p:cBhvr>
                                      <p:tavLst>
                                        <p:tav tm="0">
                                          <p:val>
                                            <p:strVal val="1+#ppt_h/2"/>
                                          </p:val>
                                        </p:tav>
                                        <p:tav tm="100000">
                                          <p:val>
                                            <p:strVal val="#ppt_y"/>
                                          </p:val>
                                        </p:tav>
                                      </p:tavLst>
                                    </p:anim>
                                  </p:childTnLst>
                                </p:cTn>
                              </p:par>
                              <p:par>
                                <p:cTn id="41" presetID="8" presetClass="emph" presetSubtype="0" fill="hold" nodeType="withEffect">
                                  <p:stCondLst>
                                    <p:cond delay="400"/>
                                  </p:stCondLst>
                                  <p:childTnLst>
                                    <p:animRot by="21600000">
                                      <p:cBhvr>
                                        <p:cTn id="42" dur="2000" fill="hold"/>
                                        <p:tgtEl>
                                          <p:spTgt spid="9"/>
                                        </p:tgtEl>
                                        <p:attrNameLst>
                                          <p:attrName>r</p:attrName>
                                        </p:attrNameLst>
                                      </p:cBhvr>
                                    </p:animRot>
                                  </p:childTnLst>
                                </p:cTn>
                              </p:par>
                              <p:par>
                                <p:cTn id="43" presetID="2" presetClass="entr" presetSubtype="12" fill="hold" nodeType="withEffect">
                                  <p:stCondLst>
                                    <p:cond delay="600"/>
                                  </p:stCondLst>
                                  <p:childTnLst>
                                    <p:set>
                                      <p:cBhvr>
                                        <p:cTn id="44" dur="1" fill="hold">
                                          <p:stCondLst>
                                            <p:cond delay="0"/>
                                          </p:stCondLst>
                                        </p:cTn>
                                        <p:tgtEl>
                                          <p:spTgt spid="12"/>
                                        </p:tgtEl>
                                        <p:attrNameLst>
                                          <p:attrName>style.visibility</p:attrName>
                                        </p:attrNameLst>
                                      </p:cBhvr>
                                      <p:to>
                                        <p:strVal val="visible"/>
                                      </p:to>
                                    </p:set>
                                    <p:anim calcmode="lin" valueType="num">
                                      <p:cBhvr additive="base">
                                        <p:cTn id="45" dur="2000" fill="hold"/>
                                        <p:tgtEl>
                                          <p:spTgt spid="12"/>
                                        </p:tgtEl>
                                        <p:attrNameLst>
                                          <p:attrName>ppt_x</p:attrName>
                                        </p:attrNameLst>
                                      </p:cBhvr>
                                      <p:tavLst>
                                        <p:tav tm="0">
                                          <p:val>
                                            <p:strVal val="0-#ppt_w/2"/>
                                          </p:val>
                                        </p:tav>
                                        <p:tav tm="100000">
                                          <p:val>
                                            <p:strVal val="#ppt_x"/>
                                          </p:val>
                                        </p:tav>
                                      </p:tavLst>
                                    </p:anim>
                                    <p:anim calcmode="lin" valueType="num">
                                      <p:cBhvr additive="base">
                                        <p:cTn id="46" dur="2000" fill="hold"/>
                                        <p:tgtEl>
                                          <p:spTgt spid="12"/>
                                        </p:tgtEl>
                                        <p:attrNameLst>
                                          <p:attrName>ppt_y</p:attrName>
                                        </p:attrNameLst>
                                      </p:cBhvr>
                                      <p:tavLst>
                                        <p:tav tm="0">
                                          <p:val>
                                            <p:strVal val="1+#ppt_h/2"/>
                                          </p:val>
                                        </p:tav>
                                        <p:tav tm="100000">
                                          <p:val>
                                            <p:strVal val="#ppt_y"/>
                                          </p:val>
                                        </p:tav>
                                      </p:tavLst>
                                    </p:anim>
                                  </p:childTnLst>
                                </p:cTn>
                              </p:par>
                              <p:par>
                                <p:cTn id="47" presetID="8" presetClass="emph" presetSubtype="0" fill="hold" nodeType="withEffect">
                                  <p:stCondLst>
                                    <p:cond delay="600"/>
                                  </p:stCondLst>
                                  <p:childTnLst>
                                    <p:animRot by="21600000">
                                      <p:cBhvr>
                                        <p:cTn id="48" dur="2000" fill="hold"/>
                                        <p:tgtEl>
                                          <p:spTgt spid="12"/>
                                        </p:tgtEl>
                                        <p:attrNameLst>
                                          <p:attrName>r</p:attrName>
                                        </p:attrNameLst>
                                      </p:cBhvr>
                                    </p:animRot>
                                  </p:childTnLst>
                                </p:cTn>
                              </p:par>
                              <p:par>
                                <p:cTn id="49" presetID="2" presetClass="entr" presetSubtype="12" fill="hold" nodeType="withEffect">
                                  <p:stCondLst>
                                    <p:cond delay="20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2000" fill="hold"/>
                                        <p:tgtEl>
                                          <p:spTgt spid="15"/>
                                        </p:tgtEl>
                                        <p:attrNameLst>
                                          <p:attrName>ppt_x</p:attrName>
                                        </p:attrNameLst>
                                      </p:cBhvr>
                                      <p:tavLst>
                                        <p:tav tm="0">
                                          <p:val>
                                            <p:strVal val="0-#ppt_w/2"/>
                                          </p:val>
                                        </p:tav>
                                        <p:tav tm="100000">
                                          <p:val>
                                            <p:strVal val="#ppt_x"/>
                                          </p:val>
                                        </p:tav>
                                      </p:tavLst>
                                    </p:anim>
                                    <p:anim calcmode="lin" valueType="num">
                                      <p:cBhvr additive="base">
                                        <p:cTn id="52" dur="2000" fill="hold"/>
                                        <p:tgtEl>
                                          <p:spTgt spid="15"/>
                                        </p:tgtEl>
                                        <p:attrNameLst>
                                          <p:attrName>ppt_y</p:attrName>
                                        </p:attrNameLst>
                                      </p:cBhvr>
                                      <p:tavLst>
                                        <p:tav tm="0">
                                          <p:val>
                                            <p:strVal val="1+#ppt_h/2"/>
                                          </p:val>
                                        </p:tav>
                                        <p:tav tm="100000">
                                          <p:val>
                                            <p:strVal val="#ppt_y"/>
                                          </p:val>
                                        </p:tav>
                                      </p:tavLst>
                                    </p:anim>
                                  </p:childTnLst>
                                </p:cTn>
                              </p:par>
                              <p:par>
                                <p:cTn id="53" presetID="8" presetClass="emph" presetSubtype="0" fill="hold" nodeType="withEffect">
                                  <p:stCondLst>
                                    <p:cond delay="800"/>
                                  </p:stCondLst>
                                  <p:childTnLst>
                                    <p:animRot by="21600000">
                                      <p:cBhvr>
                                        <p:cTn id="54" dur="2000" fill="hold"/>
                                        <p:tgtEl>
                                          <p:spTgt spid="15"/>
                                        </p:tgtEl>
                                        <p:attrNameLst>
                                          <p:attrName>r</p:attrName>
                                        </p:attrNameLst>
                                      </p:cBhvr>
                                    </p:animRot>
                                  </p:childTnLst>
                                </p:cTn>
                              </p:par>
                            </p:childTnLst>
                          </p:cTn>
                        </p:par>
                        <p:par>
                          <p:cTn id="55" fill="hold">
                            <p:stCondLst>
                              <p:cond delay="5500"/>
                            </p:stCondLst>
                            <p:childTnLst>
                              <p:par>
                                <p:cTn id="56" presetID="42" presetClass="entr" presetSubtype="0" fill="hold"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1000"/>
                                        <p:tgtEl>
                                          <p:spTgt spid="21"/>
                                        </p:tgtEl>
                                      </p:cBhvr>
                                    </p:animEffect>
                                    <p:anim calcmode="lin" valueType="num">
                                      <p:cBhvr>
                                        <p:cTn id="59" dur="1000" fill="hold"/>
                                        <p:tgtEl>
                                          <p:spTgt spid="21"/>
                                        </p:tgtEl>
                                        <p:attrNameLst>
                                          <p:attrName>ppt_x</p:attrName>
                                        </p:attrNameLst>
                                      </p:cBhvr>
                                      <p:tavLst>
                                        <p:tav tm="0">
                                          <p:val>
                                            <p:strVal val="#ppt_x"/>
                                          </p:val>
                                        </p:tav>
                                        <p:tav tm="100000">
                                          <p:val>
                                            <p:strVal val="#ppt_x"/>
                                          </p:val>
                                        </p:tav>
                                      </p:tavLst>
                                    </p:anim>
                                    <p:anim calcmode="lin" valueType="num">
                                      <p:cBhvr>
                                        <p:cTn id="6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8"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Chevron 2"/>
          <p:cNvSpPr>
            <a:spLocks noChangeArrowheads="1"/>
          </p:cNvSpPr>
          <p:nvPr/>
        </p:nvSpPr>
        <p:spPr bwMode="auto">
          <a:xfrm>
            <a:off x="5954365" y="2325468"/>
            <a:ext cx="432078" cy="733845"/>
          </a:xfrm>
          <a:prstGeom prst="chevron">
            <a:avLst>
              <a:gd name="adj" fmla="val 50000"/>
            </a:avLst>
          </a:prstGeom>
          <a:solidFill>
            <a:schemeClr val="accent1"/>
          </a:solidFill>
          <a:ln w="9525">
            <a:noFill/>
            <a:miter lim="800000"/>
            <a:headEnd/>
            <a:tailEnd/>
          </a:ln>
        </p:spPr>
        <p:txBody>
          <a:bodyPr/>
          <a:lstStyle/>
          <a:p>
            <a:pPr algn="ctr"/>
            <a:endParaRPr lang="en-US" altLang="zh-CN" sz="5600">
              <a:solidFill>
                <a:srgbClr val="000000"/>
              </a:solidFill>
              <a:latin typeface="Gill Sans"/>
              <a:ea typeface="ヒラギノ角ゴ ProN W3"/>
              <a:cs typeface="ヒラギノ角ゴ ProN W3"/>
              <a:sym typeface="Gill Sans"/>
            </a:endParaRPr>
          </a:p>
        </p:txBody>
      </p:sp>
      <p:sp>
        <p:nvSpPr>
          <p:cNvPr id="29" name="Oval 51"/>
          <p:cNvSpPr>
            <a:spLocks noChangeArrowheads="1"/>
          </p:cNvSpPr>
          <p:nvPr/>
        </p:nvSpPr>
        <p:spPr bwMode="auto">
          <a:xfrm>
            <a:off x="1048544" y="1628801"/>
            <a:ext cx="2066655" cy="2066655"/>
          </a:xfrm>
          <a:prstGeom prst="ellipse">
            <a:avLst/>
          </a:prstGeom>
          <a:blipFill dpi="0" rotWithShape="1">
            <a:blip r:embed="rId3"/>
            <a:srcRect/>
            <a:stretch>
              <a:fillRect/>
            </a:stretch>
          </a:blipFill>
          <a:ln w="57150">
            <a:solidFill>
              <a:schemeClr val="tx2"/>
            </a:solidFill>
            <a:round/>
            <a:headEnd/>
            <a:tailEnd/>
          </a:ln>
        </p:spPr>
        <p:txBody>
          <a:bodyPr/>
          <a:lstStyle/>
          <a:p>
            <a:pPr algn="ctr"/>
            <a:endParaRPr lang="en-US" altLang="zh-CN" sz="5600">
              <a:solidFill>
                <a:srgbClr val="000000"/>
              </a:solidFill>
              <a:latin typeface="Gill Sans"/>
              <a:ea typeface="ヒラギノ角ゴ ProN W3"/>
              <a:cs typeface="ヒラギノ角ゴ ProN W3"/>
              <a:sym typeface="Gill Sans"/>
            </a:endParaRPr>
          </a:p>
        </p:txBody>
      </p:sp>
      <p:sp>
        <p:nvSpPr>
          <p:cNvPr id="30" name="Oval 65"/>
          <p:cNvSpPr>
            <a:spLocks noChangeArrowheads="1"/>
          </p:cNvSpPr>
          <p:nvPr/>
        </p:nvSpPr>
        <p:spPr bwMode="auto">
          <a:xfrm>
            <a:off x="3798120" y="1628801"/>
            <a:ext cx="2066655" cy="2066655"/>
          </a:xfrm>
          <a:prstGeom prst="ellipse">
            <a:avLst/>
          </a:prstGeom>
          <a:blipFill dpi="0" rotWithShape="1">
            <a:blip r:embed="rId4"/>
            <a:srcRect/>
            <a:stretch>
              <a:fillRect/>
            </a:stretch>
          </a:blipFill>
          <a:ln w="57150">
            <a:solidFill>
              <a:schemeClr val="accent1"/>
            </a:solidFill>
            <a:round/>
            <a:headEnd/>
            <a:tailEnd/>
          </a:ln>
        </p:spPr>
        <p:txBody>
          <a:bodyPr/>
          <a:lstStyle/>
          <a:p>
            <a:pPr algn="ctr"/>
            <a:endParaRPr lang="en-US" altLang="zh-CN" sz="5600">
              <a:solidFill>
                <a:srgbClr val="000000"/>
              </a:solidFill>
              <a:latin typeface="Gill Sans"/>
              <a:ea typeface="ヒラギノ角ゴ ProN W3"/>
              <a:cs typeface="ヒラギノ角ゴ ProN W3"/>
              <a:sym typeface="Gill Sans"/>
            </a:endParaRPr>
          </a:p>
        </p:txBody>
      </p:sp>
      <p:sp>
        <p:nvSpPr>
          <p:cNvPr id="31" name="Oval 69"/>
          <p:cNvSpPr>
            <a:spLocks noChangeArrowheads="1"/>
          </p:cNvSpPr>
          <p:nvPr/>
        </p:nvSpPr>
        <p:spPr bwMode="auto">
          <a:xfrm>
            <a:off x="9222012" y="1628801"/>
            <a:ext cx="2064370" cy="2066655"/>
          </a:xfrm>
          <a:prstGeom prst="ellipse">
            <a:avLst/>
          </a:prstGeom>
          <a:blipFill dpi="0" rotWithShape="1">
            <a:blip r:embed="rId4"/>
            <a:srcRect/>
            <a:stretch>
              <a:fillRect/>
            </a:stretch>
          </a:blipFill>
          <a:ln w="57150">
            <a:solidFill>
              <a:schemeClr val="accent3"/>
            </a:solidFill>
            <a:round/>
            <a:headEnd/>
            <a:tailEnd/>
          </a:ln>
        </p:spPr>
        <p:txBody>
          <a:bodyPr/>
          <a:lstStyle/>
          <a:p>
            <a:pPr algn="ctr"/>
            <a:endParaRPr lang="en-US" altLang="zh-CN" sz="5600">
              <a:solidFill>
                <a:srgbClr val="000000"/>
              </a:solidFill>
              <a:latin typeface="Gill Sans"/>
              <a:ea typeface="ヒラギノ角ゴ ProN W3"/>
              <a:cs typeface="ヒラギノ角ゴ ProN W3"/>
              <a:sym typeface="Gill Sans"/>
            </a:endParaRPr>
          </a:p>
        </p:txBody>
      </p:sp>
      <p:sp>
        <p:nvSpPr>
          <p:cNvPr id="32" name="Oval 73"/>
          <p:cNvSpPr>
            <a:spLocks noChangeArrowheads="1"/>
          </p:cNvSpPr>
          <p:nvPr/>
        </p:nvSpPr>
        <p:spPr bwMode="auto">
          <a:xfrm>
            <a:off x="6513241" y="1628801"/>
            <a:ext cx="2066655" cy="2066655"/>
          </a:xfrm>
          <a:prstGeom prst="ellipse">
            <a:avLst/>
          </a:prstGeom>
          <a:blipFill dpi="0" rotWithShape="1">
            <a:blip r:embed="rId3"/>
            <a:srcRect/>
            <a:stretch>
              <a:fillRect/>
            </a:stretch>
          </a:blipFill>
          <a:ln w="57150">
            <a:solidFill>
              <a:schemeClr val="accent2"/>
            </a:solidFill>
            <a:round/>
            <a:headEnd/>
            <a:tailEnd/>
          </a:ln>
        </p:spPr>
        <p:txBody>
          <a:bodyPr/>
          <a:lstStyle/>
          <a:p>
            <a:pPr algn="ctr"/>
            <a:endParaRPr lang="en-US" altLang="zh-CN" sz="5600">
              <a:solidFill>
                <a:srgbClr val="000000"/>
              </a:solidFill>
              <a:latin typeface="Gill Sans"/>
              <a:ea typeface="ヒラギノ角ゴ ProN W3"/>
              <a:cs typeface="ヒラギノ角ゴ ProN W3"/>
              <a:sym typeface="Gill Sans"/>
            </a:endParaRPr>
          </a:p>
        </p:txBody>
      </p:sp>
      <p:sp>
        <p:nvSpPr>
          <p:cNvPr id="33" name="Chevron 86"/>
          <p:cNvSpPr>
            <a:spLocks noChangeArrowheads="1"/>
          </p:cNvSpPr>
          <p:nvPr/>
        </p:nvSpPr>
        <p:spPr bwMode="auto">
          <a:xfrm>
            <a:off x="3210620" y="2325468"/>
            <a:ext cx="432078" cy="733845"/>
          </a:xfrm>
          <a:prstGeom prst="chevron">
            <a:avLst>
              <a:gd name="adj" fmla="val 50000"/>
            </a:avLst>
          </a:prstGeom>
          <a:solidFill>
            <a:schemeClr val="tx2"/>
          </a:solidFill>
          <a:ln w="9525">
            <a:noFill/>
            <a:miter lim="800000"/>
            <a:headEnd/>
            <a:tailEnd/>
          </a:ln>
        </p:spPr>
        <p:txBody>
          <a:bodyPr/>
          <a:lstStyle/>
          <a:p>
            <a:pPr algn="ctr"/>
            <a:endParaRPr lang="en-US" altLang="zh-CN" sz="5600">
              <a:solidFill>
                <a:srgbClr val="000000"/>
              </a:solidFill>
              <a:latin typeface="Gill Sans"/>
              <a:ea typeface="ヒラギノ角ゴ ProN W3"/>
              <a:cs typeface="ヒラギノ角ゴ ProN W3"/>
              <a:sym typeface="Gill Sans"/>
            </a:endParaRPr>
          </a:p>
        </p:txBody>
      </p:sp>
      <p:sp>
        <p:nvSpPr>
          <p:cNvPr id="34" name="Chevron 87"/>
          <p:cNvSpPr>
            <a:spLocks noChangeArrowheads="1"/>
          </p:cNvSpPr>
          <p:nvPr/>
        </p:nvSpPr>
        <p:spPr bwMode="auto">
          <a:xfrm>
            <a:off x="8712870" y="2325468"/>
            <a:ext cx="432078" cy="733845"/>
          </a:xfrm>
          <a:prstGeom prst="chevron">
            <a:avLst>
              <a:gd name="adj" fmla="val 50000"/>
            </a:avLst>
          </a:prstGeom>
          <a:solidFill>
            <a:schemeClr val="accent2"/>
          </a:solidFill>
          <a:ln w="9525">
            <a:noFill/>
            <a:miter lim="800000"/>
            <a:headEnd/>
            <a:tailEnd/>
          </a:ln>
        </p:spPr>
        <p:txBody>
          <a:bodyPr/>
          <a:lstStyle/>
          <a:p>
            <a:pPr algn="ctr"/>
            <a:endParaRPr lang="en-US" altLang="zh-CN" sz="5600">
              <a:solidFill>
                <a:srgbClr val="000000"/>
              </a:solidFill>
              <a:latin typeface="Gill Sans"/>
              <a:ea typeface="ヒラギノ角ゴ ProN W3"/>
              <a:cs typeface="ヒラギノ角ゴ ProN W3"/>
              <a:sym typeface="Gill Sans"/>
            </a:endParaRPr>
          </a:p>
        </p:txBody>
      </p:sp>
      <p:cxnSp>
        <p:nvCxnSpPr>
          <p:cNvPr id="35" name="Straight Connector 23"/>
          <p:cNvCxnSpPr>
            <a:cxnSpLocks noChangeShapeType="1"/>
          </p:cNvCxnSpPr>
          <p:nvPr/>
        </p:nvCxnSpPr>
        <p:spPr bwMode="auto">
          <a:xfrm>
            <a:off x="1048545" y="4025655"/>
            <a:ext cx="2132953" cy="0"/>
          </a:xfrm>
          <a:prstGeom prst="line">
            <a:avLst/>
          </a:prstGeom>
          <a:noFill/>
          <a:ln w="114300" cmpd="thickThin" algn="ctr">
            <a:solidFill>
              <a:schemeClr val="tx1">
                <a:lumMod val="50000"/>
                <a:lumOff val="50000"/>
              </a:schemeClr>
            </a:solidFill>
            <a:round/>
            <a:headEnd/>
            <a:tailEnd/>
          </a:ln>
        </p:spPr>
      </p:cxnSp>
      <p:cxnSp>
        <p:nvCxnSpPr>
          <p:cNvPr id="36" name="Straight Connector 23"/>
          <p:cNvCxnSpPr>
            <a:cxnSpLocks noChangeShapeType="1"/>
          </p:cNvCxnSpPr>
          <p:nvPr/>
        </p:nvCxnSpPr>
        <p:spPr bwMode="auto">
          <a:xfrm>
            <a:off x="3798121" y="4016130"/>
            <a:ext cx="2132953" cy="0"/>
          </a:xfrm>
          <a:prstGeom prst="line">
            <a:avLst/>
          </a:prstGeom>
          <a:noFill/>
          <a:ln w="114300" cmpd="thickThin" algn="ctr">
            <a:solidFill>
              <a:schemeClr val="tx1">
                <a:lumMod val="50000"/>
                <a:lumOff val="50000"/>
              </a:schemeClr>
            </a:solidFill>
            <a:round/>
            <a:headEnd/>
            <a:tailEnd/>
          </a:ln>
        </p:spPr>
      </p:cxnSp>
      <p:cxnSp>
        <p:nvCxnSpPr>
          <p:cNvPr id="37" name="Straight Connector 23"/>
          <p:cNvCxnSpPr>
            <a:cxnSpLocks noChangeShapeType="1"/>
          </p:cNvCxnSpPr>
          <p:nvPr/>
        </p:nvCxnSpPr>
        <p:spPr bwMode="auto">
          <a:xfrm>
            <a:off x="6513242" y="4016130"/>
            <a:ext cx="2132953" cy="0"/>
          </a:xfrm>
          <a:prstGeom prst="line">
            <a:avLst/>
          </a:prstGeom>
          <a:noFill/>
          <a:ln w="114300" cmpd="thickThin" algn="ctr">
            <a:solidFill>
              <a:schemeClr val="tx1">
                <a:lumMod val="50000"/>
                <a:lumOff val="50000"/>
              </a:schemeClr>
            </a:solidFill>
            <a:round/>
            <a:headEnd/>
            <a:tailEnd/>
          </a:ln>
        </p:spPr>
      </p:cxnSp>
      <p:cxnSp>
        <p:nvCxnSpPr>
          <p:cNvPr id="38" name="Straight Connector 23"/>
          <p:cNvCxnSpPr>
            <a:cxnSpLocks noChangeShapeType="1"/>
          </p:cNvCxnSpPr>
          <p:nvPr/>
        </p:nvCxnSpPr>
        <p:spPr bwMode="auto">
          <a:xfrm>
            <a:off x="9222013" y="4016130"/>
            <a:ext cx="2132953" cy="0"/>
          </a:xfrm>
          <a:prstGeom prst="line">
            <a:avLst/>
          </a:prstGeom>
          <a:noFill/>
          <a:ln w="114300" cmpd="thickThin" algn="ctr">
            <a:solidFill>
              <a:schemeClr val="tx1">
                <a:lumMod val="50000"/>
                <a:lumOff val="50000"/>
              </a:schemeClr>
            </a:solidFill>
            <a:round/>
            <a:headEnd/>
            <a:tailEnd/>
          </a:ln>
        </p:spPr>
      </p:cxnSp>
      <p:grpSp>
        <p:nvGrpSpPr>
          <p:cNvPr id="39" name="Group 88"/>
          <p:cNvGrpSpPr/>
          <p:nvPr/>
        </p:nvGrpSpPr>
        <p:grpSpPr>
          <a:xfrm>
            <a:off x="1208908" y="4221088"/>
            <a:ext cx="1790749" cy="1028516"/>
            <a:chOff x="805796" y="559884"/>
            <a:chExt cx="1367366" cy="558961"/>
          </a:xfrm>
        </p:grpSpPr>
        <p:sp>
          <p:nvSpPr>
            <p:cNvPr id="40" name="TextBox 39"/>
            <p:cNvSpPr txBox="1"/>
            <p:nvPr/>
          </p:nvSpPr>
          <p:spPr>
            <a:xfrm>
              <a:off x="1089988" y="559884"/>
              <a:ext cx="783365" cy="167266"/>
            </a:xfrm>
            <a:prstGeom prst="rect">
              <a:avLst/>
            </a:prstGeom>
            <a:noFill/>
          </p:spPr>
          <p:txBody>
            <a:bodyPr wrap="none" lIns="0" tIns="0" rIns="0" bIns="0" rtlCol="0" anchor="t">
              <a:spAutoFit/>
            </a:bodyPr>
            <a:lstStyle/>
            <a:p>
              <a:pPr algn="ctr"/>
              <a:r>
                <a:rPr lang="zh-CN" altLang="en-US" sz="2000" b="1" dirty="0" smtClean="0">
                  <a:solidFill>
                    <a:schemeClr val="tx1">
                      <a:lumMod val="50000"/>
                      <a:lumOff val="50000"/>
                    </a:schemeClr>
                  </a:solidFill>
                  <a:latin typeface="微软雅黑" panose="020B0503020204020204" pitchFamily="34" charset="-122"/>
                  <a:ea typeface="微软雅黑" panose="020B0503020204020204" pitchFamily="34" charset="-122"/>
                </a:rPr>
                <a:t>添加内容</a:t>
              </a:r>
              <a:endParaRPr lang="en-US" sz="20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1" name="TextBox 40"/>
            <p:cNvSpPr txBox="1"/>
            <p:nvPr/>
          </p:nvSpPr>
          <p:spPr>
            <a:xfrm>
              <a:off x="805796" y="757552"/>
              <a:ext cx="1367366" cy="361293"/>
            </a:xfrm>
            <a:prstGeom prst="rect">
              <a:avLst/>
            </a:prstGeom>
            <a:noFill/>
          </p:spPr>
          <p:txBody>
            <a:bodyPr wrap="square" lIns="0" tIns="0" rIns="0" bIns="0" rtlCol="0" anchor="t">
              <a:spAutoFit/>
            </a:bodyPr>
            <a:lstStyle/>
            <a:p>
              <a:pPr algn="ctr">
                <a:lnSpc>
                  <a:spcPct val="120000"/>
                </a:lnSpc>
                <a:spcBef>
                  <a:spcPct val="0"/>
                </a:spcBef>
                <a:buNone/>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a:t>
              </a:r>
            </a:p>
          </p:txBody>
        </p:sp>
      </p:grpSp>
      <p:grpSp>
        <p:nvGrpSpPr>
          <p:cNvPr id="42" name="Group 88"/>
          <p:cNvGrpSpPr/>
          <p:nvPr/>
        </p:nvGrpSpPr>
        <p:grpSpPr>
          <a:xfrm>
            <a:off x="3935761" y="4221088"/>
            <a:ext cx="1790749" cy="1028516"/>
            <a:chOff x="805796" y="559884"/>
            <a:chExt cx="1367366" cy="558961"/>
          </a:xfrm>
        </p:grpSpPr>
        <p:sp>
          <p:nvSpPr>
            <p:cNvPr id="43" name="TextBox 42"/>
            <p:cNvSpPr txBox="1"/>
            <p:nvPr/>
          </p:nvSpPr>
          <p:spPr>
            <a:xfrm>
              <a:off x="1067112" y="559884"/>
              <a:ext cx="783365" cy="167266"/>
            </a:xfrm>
            <a:prstGeom prst="rect">
              <a:avLst/>
            </a:prstGeom>
            <a:noFill/>
          </p:spPr>
          <p:txBody>
            <a:bodyPr wrap="none" lIns="0" tIns="0" rIns="0" bIns="0" rtlCol="0" anchor="t">
              <a:spAutoFit/>
            </a:bodyPr>
            <a:lstStyle/>
            <a:p>
              <a:pPr algn="ct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添加内容</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4" name="TextBox 43"/>
            <p:cNvSpPr txBox="1"/>
            <p:nvPr/>
          </p:nvSpPr>
          <p:spPr>
            <a:xfrm>
              <a:off x="805796" y="757552"/>
              <a:ext cx="1367366" cy="361293"/>
            </a:xfrm>
            <a:prstGeom prst="rect">
              <a:avLst/>
            </a:prstGeom>
            <a:noFill/>
          </p:spPr>
          <p:txBody>
            <a:bodyPr wrap="square" lIns="0" tIns="0" rIns="0" bIns="0" rtlCol="0" anchor="t">
              <a:spAutoFit/>
            </a:bodyPr>
            <a:lstStyle/>
            <a:p>
              <a:pPr algn="ctr">
                <a:lnSpc>
                  <a:spcPct val="120000"/>
                </a:lnSpc>
                <a:spcBef>
                  <a:spcPct val="0"/>
                </a:spcBef>
                <a:buNone/>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a:t>
              </a:r>
            </a:p>
          </p:txBody>
        </p:sp>
      </p:grpSp>
      <p:grpSp>
        <p:nvGrpSpPr>
          <p:cNvPr id="45" name="Group 88"/>
          <p:cNvGrpSpPr/>
          <p:nvPr/>
        </p:nvGrpSpPr>
        <p:grpSpPr>
          <a:xfrm>
            <a:off x="6693219" y="4221088"/>
            <a:ext cx="1790749" cy="1028516"/>
            <a:chOff x="805796" y="559884"/>
            <a:chExt cx="1367366" cy="558961"/>
          </a:xfrm>
        </p:grpSpPr>
        <p:sp>
          <p:nvSpPr>
            <p:cNvPr id="46" name="TextBox 45"/>
            <p:cNvSpPr txBox="1"/>
            <p:nvPr/>
          </p:nvSpPr>
          <p:spPr>
            <a:xfrm>
              <a:off x="1071776" y="559884"/>
              <a:ext cx="783365" cy="167266"/>
            </a:xfrm>
            <a:prstGeom prst="rect">
              <a:avLst/>
            </a:prstGeom>
            <a:noFill/>
          </p:spPr>
          <p:txBody>
            <a:bodyPr wrap="none" lIns="0" tIns="0" rIns="0" bIns="0" rtlCol="0" anchor="t">
              <a:spAutoFit/>
            </a:bodyPr>
            <a:lstStyle/>
            <a:p>
              <a:pPr algn="ct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添加内容</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47" name="TextBox 46"/>
            <p:cNvSpPr txBox="1"/>
            <p:nvPr/>
          </p:nvSpPr>
          <p:spPr>
            <a:xfrm>
              <a:off x="805796" y="757552"/>
              <a:ext cx="1367366" cy="361293"/>
            </a:xfrm>
            <a:prstGeom prst="rect">
              <a:avLst/>
            </a:prstGeom>
            <a:noFill/>
          </p:spPr>
          <p:txBody>
            <a:bodyPr wrap="square" lIns="0" tIns="0" rIns="0" bIns="0" rtlCol="0" anchor="t">
              <a:spAutoFit/>
            </a:bodyPr>
            <a:lstStyle/>
            <a:p>
              <a:pPr algn="ctr">
                <a:lnSpc>
                  <a:spcPct val="120000"/>
                </a:lnSpc>
                <a:spcBef>
                  <a:spcPct val="0"/>
                </a:spcBef>
                <a:buNone/>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a:t>
              </a:r>
            </a:p>
          </p:txBody>
        </p:sp>
      </p:grpSp>
      <p:grpSp>
        <p:nvGrpSpPr>
          <p:cNvPr id="48" name="Group 88"/>
          <p:cNvGrpSpPr/>
          <p:nvPr/>
        </p:nvGrpSpPr>
        <p:grpSpPr>
          <a:xfrm>
            <a:off x="9417820" y="4221088"/>
            <a:ext cx="1790749" cy="1028516"/>
            <a:chOff x="805796" y="559884"/>
            <a:chExt cx="1367366" cy="558961"/>
          </a:xfrm>
        </p:grpSpPr>
        <p:sp>
          <p:nvSpPr>
            <p:cNvPr id="49" name="TextBox 48"/>
            <p:cNvSpPr txBox="1"/>
            <p:nvPr/>
          </p:nvSpPr>
          <p:spPr>
            <a:xfrm>
              <a:off x="1012128" y="559884"/>
              <a:ext cx="937471" cy="167266"/>
            </a:xfrm>
            <a:prstGeom prst="rect">
              <a:avLst/>
            </a:prstGeom>
            <a:noFill/>
          </p:spPr>
          <p:txBody>
            <a:bodyPr wrap="square" lIns="0" tIns="0" rIns="0" bIns="0" rtlCol="0" anchor="t">
              <a:spAutoFit/>
            </a:bodyPr>
            <a:lstStyle/>
            <a:p>
              <a:pPr algn="ct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rPr>
                <a:t>添加内容</a:t>
              </a:r>
              <a:endParaRPr lang="en-US" altLang="zh-CN" sz="2000" b="1"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50" name="TextBox 49"/>
            <p:cNvSpPr txBox="1"/>
            <p:nvPr/>
          </p:nvSpPr>
          <p:spPr>
            <a:xfrm>
              <a:off x="805796" y="757552"/>
              <a:ext cx="1367366" cy="361293"/>
            </a:xfrm>
            <a:prstGeom prst="rect">
              <a:avLst/>
            </a:prstGeom>
            <a:noFill/>
          </p:spPr>
          <p:txBody>
            <a:bodyPr wrap="square" lIns="0" tIns="0" rIns="0" bIns="0" rtlCol="0" anchor="t">
              <a:spAutoFit/>
            </a:bodyPr>
            <a:lstStyle/>
            <a:p>
              <a:pPr algn="ctr">
                <a:lnSpc>
                  <a:spcPct val="120000"/>
                </a:lnSpc>
                <a:spcBef>
                  <a:spcPct val="0"/>
                </a:spcBef>
                <a:buNone/>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itchFamily="34" charset="-122"/>
                </a:rPr>
                <a:t>在此录入上述图表的综合描述说明，在此录入上述图表的。</a:t>
              </a:r>
            </a:p>
          </p:txBody>
        </p:sp>
      </p:grpSp>
      <p:sp>
        <p:nvSpPr>
          <p:cNvPr id="2" name="标题 1"/>
          <p:cNvSpPr>
            <a:spLocks noGrp="1"/>
          </p:cNvSpPr>
          <p:nvPr>
            <p:ph type="title"/>
          </p:nvPr>
        </p:nvSpPr>
        <p:spPr/>
        <p:txBody>
          <a:bodyPr/>
          <a:lstStyle/>
          <a:p>
            <a:r>
              <a:rPr lang="zh-CN" altLang="en-US" dirty="0"/>
              <a:t>单击此处添加标题</a:t>
            </a:r>
          </a:p>
        </p:txBody>
      </p:sp>
    </p:spTree>
    <p:extLst>
      <p:ext uri="{BB962C8B-B14F-4D97-AF65-F5344CB8AC3E}">
        <p14:creationId xmlns:p14="http://schemas.microsoft.com/office/powerpoint/2010/main" val="2964232541"/>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300" fill="hold"/>
                                        <p:tgtEl>
                                          <p:spTgt spid="29"/>
                                        </p:tgtEl>
                                        <p:attrNameLst>
                                          <p:attrName>ppt_x</p:attrName>
                                        </p:attrNameLst>
                                      </p:cBhvr>
                                      <p:tavLst>
                                        <p:tav tm="0">
                                          <p:val>
                                            <p:strVal val="0-#ppt_w/2"/>
                                          </p:val>
                                        </p:tav>
                                        <p:tav tm="100000">
                                          <p:val>
                                            <p:strVal val="#ppt_x"/>
                                          </p:val>
                                        </p:tav>
                                      </p:tavLst>
                                    </p:anim>
                                    <p:anim calcmode="lin" valueType="num">
                                      <p:cBhvr additive="base">
                                        <p:cTn id="8" dur="3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300"/>
                            </p:stCondLst>
                            <p:childTnLst>
                              <p:par>
                                <p:cTn id="10" presetID="6" presetClass="emph" presetSubtype="0" fill="hold" grpId="1" nodeType="afterEffect">
                                  <p:stCondLst>
                                    <p:cond delay="0"/>
                                  </p:stCondLst>
                                  <p:childTnLst>
                                    <p:animScale>
                                      <p:cBhvr>
                                        <p:cTn id="11" dur="100" fill="hold"/>
                                        <p:tgtEl>
                                          <p:spTgt spid="29"/>
                                        </p:tgtEl>
                                      </p:cBhvr>
                                      <p:by x="105000" y="105000"/>
                                    </p:animScale>
                                  </p:childTnLst>
                                </p:cTn>
                              </p:par>
                            </p:childTnLst>
                          </p:cTn>
                        </p:par>
                        <p:par>
                          <p:cTn id="12" fill="hold">
                            <p:stCondLst>
                              <p:cond delay="400"/>
                            </p:stCondLst>
                            <p:childTnLst>
                              <p:par>
                                <p:cTn id="13" presetID="6" presetClass="emph" presetSubtype="0" decel="100000" fill="hold" grpId="2" nodeType="afterEffect">
                                  <p:stCondLst>
                                    <p:cond delay="0"/>
                                  </p:stCondLst>
                                  <p:childTnLst>
                                    <p:animScale>
                                      <p:cBhvr>
                                        <p:cTn id="14" dur="100" fill="hold"/>
                                        <p:tgtEl>
                                          <p:spTgt spid="29"/>
                                        </p:tgtEl>
                                      </p:cBhvr>
                                      <p:by x="95000" y="95000"/>
                                    </p:animScale>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wipe(left)">
                                      <p:cBhvr>
                                        <p:cTn id="18" dur="500"/>
                                        <p:tgtEl>
                                          <p:spTgt spid="33"/>
                                        </p:tgtEl>
                                      </p:cBhvr>
                                    </p:animEffect>
                                  </p:childTnLst>
                                </p:cTn>
                              </p:par>
                            </p:childTnLst>
                          </p:cTn>
                        </p:par>
                        <p:par>
                          <p:cTn id="19" fill="hold">
                            <p:stCondLst>
                              <p:cond delay="1000"/>
                            </p:stCondLst>
                            <p:childTnLst>
                              <p:par>
                                <p:cTn id="20" presetID="2" presetClass="entr" presetSubtype="8"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additive="base">
                                        <p:cTn id="22" dur="300" fill="hold"/>
                                        <p:tgtEl>
                                          <p:spTgt spid="30"/>
                                        </p:tgtEl>
                                        <p:attrNameLst>
                                          <p:attrName>ppt_x</p:attrName>
                                        </p:attrNameLst>
                                      </p:cBhvr>
                                      <p:tavLst>
                                        <p:tav tm="0">
                                          <p:val>
                                            <p:strVal val="0-#ppt_w/2"/>
                                          </p:val>
                                        </p:tav>
                                        <p:tav tm="100000">
                                          <p:val>
                                            <p:strVal val="#ppt_x"/>
                                          </p:val>
                                        </p:tav>
                                      </p:tavLst>
                                    </p:anim>
                                    <p:anim calcmode="lin" valueType="num">
                                      <p:cBhvr additive="base">
                                        <p:cTn id="23" dur="300" fill="hold"/>
                                        <p:tgtEl>
                                          <p:spTgt spid="30"/>
                                        </p:tgtEl>
                                        <p:attrNameLst>
                                          <p:attrName>ppt_y</p:attrName>
                                        </p:attrNameLst>
                                      </p:cBhvr>
                                      <p:tavLst>
                                        <p:tav tm="0">
                                          <p:val>
                                            <p:strVal val="#ppt_y"/>
                                          </p:val>
                                        </p:tav>
                                        <p:tav tm="100000">
                                          <p:val>
                                            <p:strVal val="#ppt_y"/>
                                          </p:val>
                                        </p:tav>
                                      </p:tavLst>
                                    </p:anim>
                                  </p:childTnLst>
                                </p:cTn>
                              </p:par>
                            </p:childTnLst>
                          </p:cTn>
                        </p:par>
                        <p:par>
                          <p:cTn id="24" fill="hold">
                            <p:stCondLst>
                              <p:cond delay="1300"/>
                            </p:stCondLst>
                            <p:childTnLst>
                              <p:par>
                                <p:cTn id="25" presetID="6" presetClass="emph" presetSubtype="0" fill="hold" grpId="1" nodeType="afterEffect">
                                  <p:stCondLst>
                                    <p:cond delay="0"/>
                                  </p:stCondLst>
                                  <p:childTnLst>
                                    <p:animScale>
                                      <p:cBhvr>
                                        <p:cTn id="26" dur="100" fill="hold"/>
                                        <p:tgtEl>
                                          <p:spTgt spid="30"/>
                                        </p:tgtEl>
                                      </p:cBhvr>
                                      <p:by x="105000" y="105000"/>
                                    </p:animScale>
                                  </p:childTnLst>
                                </p:cTn>
                              </p:par>
                            </p:childTnLst>
                          </p:cTn>
                        </p:par>
                        <p:par>
                          <p:cTn id="27" fill="hold">
                            <p:stCondLst>
                              <p:cond delay="1400"/>
                            </p:stCondLst>
                            <p:childTnLst>
                              <p:par>
                                <p:cTn id="28" presetID="6" presetClass="emph" presetSubtype="0" decel="100000" fill="hold" grpId="2" nodeType="afterEffect">
                                  <p:stCondLst>
                                    <p:cond delay="0"/>
                                  </p:stCondLst>
                                  <p:childTnLst>
                                    <p:animScale>
                                      <p:cBhvr>
                                        <p:cTn id="29" dur="100" fill="hold"/>
                                        <p:tgtEl>
                                          <p:spTgt spid="30"/>
                                        </p:tgtEl>
                                      </p:cBhvr>
                                      <p:by x="95000" y="95000"/>
                                    </p:animScale>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wipe(left)">
                                      <p:cBhvr>
                                        <p:cTn id="33" dur="500"/>
                                        <p:tgtEl>
                                          <p:spTgt spid="28"/>
                                        </p:tgtEl>
                                      </p:cBhvr>
                                    </p:animEffect>
                                  </p:childTnLst>
                                </p:cTn>
                              </p:par>
                            </p:childTnLst>
                          </p:cTn>
                        </p:par>
                        <p:par>
                          <p:cTn id="34" fill="hold">
                            <p:stCondLst>
                              <p:cond delay="2000"/>
                            </p:stCondLst>
                            <p:childTnLst>
                              <p:par>
                                <p:cTn id="35" presetID="2" presetClass="entr" presetSubtype="8" fill="hold" grpId="0" nodeType="afterEffect">
                                  <p:stCondLst>
                                    <p:cond delay="0"/>
                                  </p:stCondLst>
                                  <p:childTnLst>
                                    <p:set>
                                      <p:cBhvr>
                                        <p:cTn id="36" dur="1" fill="hold">
                                          <p:stCondLst>
                                            <p:cond delay="0"/>
                                          </p:stCondLst>
                                        </p:cTn>
                                        <p:tgtEl>
                                          <p:spTgt spid="32"/>
                                        </p:tgtEl>
                                        <p:attrNameLst>
                                          <p:attrName>style.visibility</p:attrName>
                                        </p:attrNameLst>
                                      </p:cBhvr>
                                      <p:to>
                                        <p:strVal val="visible"/>
                                      </p:to>
                                    </p:set>
                                    <p:anim calcmode="lin" valueType="num">
                                      <p:cBhvr additive="base">
                                        <p:cTn id="37" dur="300" fill="hold"/>
                                        <p:tgtEl>
                                          <p:spTgt spid="32"/>
                                        </p:tgtEl>
                                        <p:attrNameLst>
                                          <p:attrName>ppt_x</p:attrName>
                                        </p:attrNameLst>
                                      </p:cBhvr>
                                      <p:tavLst>
                                        <p:tav tm="0">
                                          <p:val>
                                            <p:strVal val="0-#ppt_w/2"/>
                                          </p:val>
                                        </p:tav>
                                        <p:tav tm="100000">
                                          <p:val>
                                            <p:strVal val="#ppt_x"/>
                                          </p:val>
                                        </p:tav>
                                      </p:tavLst>
                                    </p:anim>
                                    <p:anim calcmode="lin" valueType="num">
                                      <p:cBhvr additive="base">
                                        <p:cTn id="38" dur="300" fill="hold"/>
                                        <p:tgtEl>
                                          <p:spTgt spid="32"/>
                                        </p:tgtEl>
                                        <p:attrNameLst>
                                          <p:attrName>ppt_y</p:attrName>
                                        </p:attrNameLst>
                                      </p:cBhvr>
                                      <p:tavLst>
                                        <p:tav tm="0">
                                          <p:val>
                                            <p:strVal val="#ppt_y"/>
                                          </p:val>
                                        </p:tav>
                                        <p:tav tm="100000">
                                          <p:val>
                                            <p:strVal val="#ppt_y"/>
                                          </p:val>
                                        </p:tav>
                                      </p:tavLst>
                                    </p:anim>
                                  </p:childTnLst>
                                </p:cTn>
                              </p:par>
                            </p:childTnLst>
                          </p:cTn>
                        </p:par>
                        <p:par>
                          <p:cTn id="39" fill="hold">
                            <p:stCondLst>
                              <p:cond delay="2300"/>
                            </p:stCondLst>
                            <p:childTnLst>
                              <p:par>
                                <p:cTn id="40" presetID="6" presetClass="emph" presetSubtype="0" fill="hold" grpId="1" nodeType="afterEffect">
                                  <p:stCondLst>
                                    <p:cond delay="0"/>
                                  </p:stCondLst>
                                  <p:childTnLst>
                                    <p:animScale>
                                      <p:cBhvr>
                                        <p:cTn id="41" dur="100" fill="hold"/>
                                        <p:tgtEl>
                                          <p:spTgt spid="32"/>
                                        </p:tgtEl>
                                      </p:cBhvr>
                                      <p:by x="105000" y="105000"/>
                                    </p:animScale>
                                  </p:childTnLst>
                                </p:cTn>
                              </p:par>
                            </p:childTnLst>
                          </p:cTn>
                        </p:par>
                        <p:par>
                          <p:cTn id="42" fill="hold">
                            <p:stCondLst>
                              <p:cond delay="2400"/>
                            </p:stCondLst>
                            <p:childTnLst>
                              <p:par>
                                <p:cTn id="43" presetID="6" presetClass="emph" presetSubtype="0" decel="100000" fill="hold" grpId="2" nodeType="afterEffect">
                                  <p:stCondLst>
                                    <p:cond delay="0"/>
                                  </p:stCondLst>
                                  <p:childTnLst>
                                    <p:animScale>
                                      <p:cBhvr>
                                        <p:cTn id="44" dur="100" fill="hold"/>
                                        <p:tgtEl>
                                          <p:spTgt spid="32"/>
                                        </p:tgtEl>
                                      </p:cBhvr>
                                      <p:by x="95000" y="95000"/>
                                    </p:animScale>
                                  </p:childTnLst>
                                </p:cTn>
                              </p:par>
                            </p:childTnLst>
                          </p:cTn>
                        </p:par>
                        <p:par>
                          <p:cTn id="45" fill="hold">
                            <p:stCondLst>
                              <p:cond delay="2500"/>
                            </p:stCondLst>
                            <p:childTnLst>
                              <p:par>
                                <p:cTn id="46" presetID="22" presetClass="entr" presetSubtype="8" fill="hold" grpId="0" nodeType="after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left)">
                                      <p:cBhvr>
                                        <p:cTn id="48" dur="500"/>
                                        <p:tgtEl>
                                          <p:spTgt spid="34"/>
                                        </p:tgtEl>
                                      </p:cBhvr>
                                    </p:animEffect>
                                  </p:childTnLst>
                                </p:cTn>
                              </p:par>
                            </p:childTnLst>
                          </p:cTn>
                        </p:par>
                        <p:par>
                          <p:cTn id="49" fill="hold">
                            <p:stCondLst>
                              <p:cond delay="3000"/>
                            </p:stCondLst>
                            <p:childTnLst>
                              <p:par>
                                <p:cTn id="50" presetID="2" presetClass="entr" presetSubtype="8" fill="hold" grpId="0" nodeType="afterEffect">
                                  <p:stCondLst>
                                    <p:cond delay="0"/>
                                  </p:stCondLst>
                                  <p:childTnLst>
                                    <p:set>
                                      <p:cBhvr>
                                        <p:cTn id="51" dur="1" fill="hold">
                                          <p:stCondLst>
                                            <p:cond delay="0"/>
                                          </p:stCondLst>
                                        </p:cTn>
                                        <p:tgtEl>
                                          <p:spTgt spid="31"/>
                                        </p:tgtEl>
                                        <p:attrNameLst>
                                          <p:attrName>style.visibility</p:attrName>
                                        </p:attrNameLst>
                                      </p:cBhvr>
                                      <p:to>
                                        <p:strVal val="visible"/>
                                      </p:to>
                                    </p:set>
                                    <p:anim calcmode="lin" valueType="num">
                                      <p:cBhvr additive="base">
                                        <p:cTn id="52" dur="300" fill="hold"/>
                                        <p:tgtEl>
                                          <p:spTgt spid="31"/>
                                        </p:tgtEl>
                                        <p:attrNameLst>
                                          <p:attrName>ppt_x</p:attrName>
                                        </p:attrNameLst>
                                      </p:cBhvr>
                                      <p:tavLst>
                                        <p:tav tm="0">
                                          <p:val>
                                            <p:strVal val="0-#ppt_w/2"/>
                                          </p:val>
                                        </p:tav>
                                        <p:tav tm="100000">
                                          <p:val>
                                            <p:strVal val="#ppt_x"/>
                                          </p:val>
                                        </p:tav>
                                      </p:tavLst>
                                    </p:anim>
                                    <p:anim calcmode="lin" valueType="num">
                                      <p:cBhvr additive="base">
                                        <p:cTn id="53" dur="300" fill="hold"/>
                                        <p:tgtEl>
                                          <p:spTgt spid="31"/>
                                        </p:tgtEl>
                                        <p:attrNameLst>
                                          <p:attrName>ppt_y</p:attrName>
                                        </p:attrNameLst>
                                      </p:cBhvr>
                                      <p:tavLst>
                                        <p:tav tm="0">
                                          <p:val>
                                            <p:strVal val="#ppt_y"/>
                                          </p:val>
                                        </p:tav>
                                        <p:tav tm="100000">
                                          <p:val>
                                            <p:strVal val="#ppt_y"/>
                                          </p:val>
                                        </p:tav>
                                      </p:tavLst>
                                    </p:anim>
                                  </p:childTnLst>
                                </p:cTn>
                              </p:par>
                            </p:childTnLst>
                          </p:cTn>
                        </p:par>
                        <p:par>
                          <p:cTn id="54" fill="hold">
                            <p:stCondLst>
                              <p:cond delay="3300"/>
                            </p:stCondLst>
                            <p:childTnLst>
                              <p:par>
                                <p:cTn id="55" presetID="6" presetClass="emph" presetSubtype="0" fill="hold" grpId="1" nodeType="afterEffect">
                                  <p:stCondLst>
                                    <p:cond delay="0"/>
                                  </p:stCondLst>
                                  <p:childTnLst>
                                    <p:animScale>
                                      <p:cBhvr>
                                        <p:cTn id="56" dur="100" fill="hold"/>
                                        <p:tgtEl>
                                          <p:spTgt spid="31"/>
                                        </p:tgtEl>
                                      </p:cBhvr>
                                      <p:by x="105000" y="105000"/>
                                    </p:animScale>
                                  </p:childTnLst>
                                </p:cTn>
                              </p:par>
                            </p:childTnLst>
                          </p:cTn>
                        </p:par>
                        <p:par>
                          <p:cTn id="57" fill="hold">
                            <p:stCondLst>
                              <p:cond delay="3400"/>
                            </p:stCondLst>
                            <p:childTnLst>
                              <p:par>
                                <p:cTn id="58" presetID="6" presetClass="emph" presetSubtype="0" decel="100000" fill="hold" grpId="2" nodeType="afterEffect">
                                  <p:stCondLst>
                                    <p:cond delay="0"/>
                                  </p:stCondLst>
                                  <p:childTnLst>
                                    <p:animScale>
                                      <p:cBhvr>
                                        <p:cTn id="59" dur="100" fill="hold"/>
                                        <p:tgtEl>
                                          <p:spTgt spid="31"/>
                                        </p:tgtEl>
                                      </p:cBhvr>
                                      <p:by x="95000" y="95000"/>
                                    </p:animScale>
                                  </p:childTnLst>
                                </p:cTn>
                              </p:par>
                            </p:childTnLst>
                          </p:cTn>
                        </p:par>
                        <p:par>
                          <p:cTn id="60" fill="hold">
                            <p:stCondLst>
                              <p:cond delay="3500"/>
                            </p:stCondLst>
                            <p:childTnLst>
                              <p:par>
                                <p:cTn id="61" presetID="47" presetClass="entr" presetSubtype="0" fill="hold"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200"/>
                                        <p:tgtEl>
                                          <p:spTgt spid="35"/>
                                        </p:tgtEl>
                                      </p:cBhvr>
                                    </p:animEffect>
                                    <p:anim calcmode="lin" valueType="num">
                                      <p:cBhvr>
                                        <p:cTn id="64" dur="200" fill="hold"/>
                                        <p:tgtEl>
                                          <p:spTgt spid="35"/>
                                        </p:tgtEl>
                                        <p:attrNameLst>
                                          <p:attrName>ppt_x</p:attrName>
                                        </p:attrNameLst>
                                      </p:cBhvr>
                                      <p:tavLst>
                                        <p:tav tm="0">
                                          <p:val>
                                            <p:strVal val="#ppt_x"/>
                                          </p:val>
                                        </p:tav>
                                        <p:tav tm="100000">
                                          <p:val>
                                            <p:strVal val="#ppt_x"/>
                                          </p:val>
                                        </p:tav>
                                      </p:tavLst>
                                    </p:anim>
                                    <p:anim calcmode="lin" valueType="num">
                                      <p:cBhvr>
                                        <p:cTn id="65" dur="200" fill="hold"/>
                                        <p:tgtEl>
                                          <p:spTgt spid="35"/>
                                        </p:tgtEl>
                                        <p:attrNameLst>
                                          <p:attrName>ppt_y</p:attrName>
                                        </p:attrNameLst>
                                      </p:cBhvr>
                                      <p:tavLst>
                                        <p:tav tm="0">
                                          <p:val>
                                            <p:strVal val="#ppt_y-.1"/>
                                          </p:val>
                                        </p:tav>
                                        <p:tav tm="100000">
                                          <p:val>
                                            <p:strVal val="#ppt_y"/>
                                          </p:val>
                                        </p:tav>
                                      </p:tavLst>
                                    </p:anim>
                                  </p:childTnLst>
                                </p:cTn>
                              </p:par>
                            </p:childTnLst>
                          </p:cTn>
                        </p:par>
                        <p:par>
                          <p:cTn id="66" fill="hold">
                            <p:stCondLst>
                              <p:cond delay="3700"/>
                            </p:stCondLst>
                            <p:childTnLst>
                              <p:par>
                                <p:cTn id="67" presetID="47" presetClass="entr" presetSubtype="0" fill="hold" nodeType="after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fade">
                                      <p:cBhvr>
                                        <p:cTn id="69" dur="200"/>
                                        <p:tgtEl>
                                          <p:spTgt spid="36"/>
                                        </p:tgtEl>
                                      </p:cBhvr>
                                    </p:animEffect>
                                    <p:anim calcmode="lin" valueType="num">
                                      <p:cBhvr>
                                        <p:cTn id="70" dur="200" fill="hold"/>
                                        <p:tgtEl>
                                          <p:spTgt spid="36"/>
                                        </p:tgtEl>
                                        <p:attrNameLst>
                                          <p:attrName>ppt_x</p:attrName>
                                        </p:attrNameLst>
                                      </p:cBhvr>
                                      <p:tavLst>
                                        <p:tav tm="0">
                                          <p:val>
                                            <p:strVal val="#ppt_x"/>
                                          </p:val>
                                        </p:tav>
                                        <p:tav tm="100000">
                                          <p:val>
                                            <p:strVal val="#ppt_x"/>
                                          </p:val>
                                        </p:tav>
                                      </p:tavLst>
                                    </p:anim>
                                    <p:anim calcmode="lin" valueType="num">
                                      <p:cBhvr>
                                        <p:cTn id="71" dur="200" fill="hold"/>
                                        <p:tgtEl>
                                          <p:spTgt spid="36"/>
                                        </p:tgtEl>
                                        <p:attrNameLst>
                                          <p:attrName>ppt_y</p:attrName>
                                        </p:attrNameLst>
                                      </p:cBhvr>
                                      <p:tavLst>
                                        <p:tav tm="0">
                                          <p:val>
                                            <p:strVal val="#ppt_y-.1"/>
                                          </p:val>
                                        </p:tav>
                                        <p:tav tm="100000">
                                          <p:val>
                                            <p:strVal val="#ppt_y"/>
                                          </p:val>
                                        </p:tav>
                                      </p:tavLst>
                                    </p:anim>
                                  </p:childTnLst>
                                </p:cTn>
                              </p:par>
                            </p:childTnLst>
                          </p:cTn>
                        </p:par>
                        <p:par>
                          <p:cTn id="72" fill="hold">
                            <p:stCondLst>
                              <p:cond delay="3900"/>
                            </p:stCondLst>
                            <p:childTnLst>
                              <p:par>
                                <p:cTn id="73" presetID="47" presetClass="entr" presetSubtype="0" fill="hold" nodeType="afterEffect">
                                  <p:stCondLst>
                                    <p:cond delay="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200"/>
                                        <p:tgtEl>
                                          <p:spTgt spid="37"/>
                                        </p:tgtEl>
                                      </p:cBhvr>
                                    </p:animEffect>
                                    <p:anim calcmode="lin" valueType="num">
                                      <p:cBhvr>
                                        <p:cTn id="76" dur="200" fill="hold"/>
                                        <p:tgtEl>
                                          <p:spTgt spid="37"/>
                                        </p:tgtEl>
                                        <p:attrNameLst>
                                          <p:attrName>ppt_x</p:attrName>
                                        </p:attrNameLst>
                                      </p:cBhvr>
                                      <p:tavLst>
                                        <p:tav tm="0">
                                          <p:val>
                                            <p:strVal val="#ppt_x"/>
                                          </p:val>
                                        </p:tav>
                                        <p:tav tm="100000">
                                          <p:val>
                                            <p:strVal val="#ppt_x"/>
                                          </p:val>
                                        </p:tav>
                                      </p:tavLst>
                                    </p:anim>
                                    <p:anim calcmode="lin" valueType="num">
                                      <p:cBhvr>
                                        <p:cTn id="77" dur="200" fill="hold"/>
                                        <p:tgtEl>
                                          <p:spTgt spid="37"/>
                                        </p:tgtEl>
                                        <p:attrNameLst>
                                          <p:attrName>ppt_y</p:attrName>
                                        </p:attrNameLst>
                                      </p:cBhvr>
                                      <p:tavLst>
                                        <p:tav tm="0">
                                          <p:val>
                                            <p:strVal val="#ppt_y-.1"/>
                                          </p:val>
                                        </p:tav>
                                        <p:tav tm="100000">
                                          <p:val>
                                            <p:strVal val="#ppt_y"/>
                                          </p:val>
                                        </p:tav>
                                      </p:tavLst>
                                    </p:anim>
                                  </p:childTnLst>
                                </p:cTn>
                              </p:par>
                            </p:childTnLst>
                          </p:cTn>
                        </p:par>
                        <p:par>
                          <p:cTn id="78" fill="hold">
                            <p:stCondLst>
                              <p:cond delay="4100"/>
                            </p:stCondLst>
                            <p:childTnLst>
                              <p:par>
                                <p:cTn id="79" presetID="47" presetClass="entr" presetSubtype="0" fill="hold" nodeType="afterEffect">
                                  <p:stCondLst>
                                    <p:cond delay="0"/>
                                  </p:stCondLst>
                                  <p:childTnLst>
                                    <p:set>
                                      <p:cBhvr>
                                        <p:cTn id="80" dur="1" fill="hold">
                                          <p:stCondLst>
                                            <p:cond delay="0"/>
                                          </p:stCondLst>
                                        </p:cTn>
                                        <p:tgtEl>
                                          <p:spTgt spid="38"/>
                                        </p:tgtEl>
                                        <p:attrNameLst>
                                          <p:attrName>style.visibility</p:attrName>
                                        </p:attrNameLst>
                                      </p:cBhvr>
                                      <p:to>
                                        <p:strVal val="visible"/>
                                      </p:to>
                                    </p:set>
                                    <p:animEffect transition="in" filter="fade">
                                      <p:cBhvr>
                                        <p:cTn id="81" dur="200"/>
                                        <p:tgtEl>
                                          <p:spTgt spid="38"/>
                                        </p:tgtEl>
                                      </p:cBhvr>
                                    </p:animEffect>
                                    <p:anim calcmode="lin" valueType="num">
                                      <p:cBhvr>
                                        <p:cTn id="82" dur="200" fill="hold"/>
                                        <p:tgtEl>
                                          <p:spTgt spid="38"/>
                                        </p:tgtEl>
                                        <p:attrNameLst>
                                          <p:attrName>ppt_x</p:attrName>
                                        </p:attrNameLst>
                                      </p:cBhvr>
                                      <p:tavLst>
                                        <p:tav tm="0">
                                          <p:val>
                                            <p:strVal val="#ppt_x"/>
                                          </p:val>
                                        </p:tav>
                                        <p:tav tm="100000">
                                          <p:val>
                                            <p:strVal val="#ppt_x"/>
                                          </p:val>
                                        </p:tav>
                                      </p:tavLst>
                                    </p:anim>
                                    <p:anim calcmode="lin" valueType="num">
                                      <p:cBhvr>
                                        <p:cTn id="83" dur="200" fill="hold"/>
                                        <p:tgtEl>
                                          <p:spTgt spid="38"/>
                                        </p:tgtEl>
                                        <p:attrNameLst>
                                          <p:attrName>ppt_y</p:attrName>
                                        </p:attrNameLst>
                                      </p:cBhvr>
                                      <p:tavLst>
                                        <p:tav tm="0">
                                          <p:val>
                                            <p:strVal val="#ppt_y-.1"/>
                                          </p:val>
                                        </p:tav>
                                        <p:tav tm="100000">
                                          <p:val>
                                            <p:strVal val="#ppt_y"/>
                                          </p:val>
                                        </p:tav>
                                      </p:tavLst>
                                    </p:anim>
                                  </p:childTnLst>
                                </p:cTn>
                              </p:par>
                              <p:par>
                                <p:cTn id="84" presetID="12" presetClass="entr" presetSubtype="4" fill="hold" nodeType="withEffect">
                                  <p:stCondLst>
                                    <p:cond delay="0"/>
                                  </p:stCondLst>
                                  <p:childTnLst>
                                    <p:set>
                                      <p:cBhvr>
                                        <p:cTn id="85" dur="1" fill="hold">
                                          <p:stCondLst>
                                            <p:cond delay="0"/>
                                          </p:stCondLst>
                                        </p:cTn>
                                        <p:tgtEl>
                                          <p:spTgt spid="39"/>
                                        </p:tgtEl>
                                        <p:attrNameLst>
                                          <p:attrName>style.visibility</p:attrName>
                                        </p:attrNameLst>
                                      </p:cBhvr>
                                      <p:to>
                                        <p:strVal val="visible"/>
                                      </p:to>
                                    </p:set>
                                    <p:animEffect transition="in" filter="slide(fromBottom)">
                                      <p:cBhvr>
                                        <p:cTn id="86" dur="500"/>
                                        <p:tgtEl>
                                          <p:spTgt spid="39"/>
                                        </p:tgtEl>
                                      </p:cBhvr>
                                    </p:animEffect>
                                  </p:childTnLst>
                                </p:cTn>
                              </p:par>
                              <p:par>
                                <p:cTn id="87" presetID="12" presetClass="entr" presetSubtype="4" fill="hold" nodeType="withEffect">
                                  <p:stCondLst>
                                    <p:cond delay="0"/>
                                  </p:stCondLst>
                                  <p:childTnLst>
                                    <p:set>
                                      <p:cBhvr>
                                        <p:cTn id="88" dur="1" fill="hold">
                                          <p:stCondLst>
                                            <p:cond delay="0"/>
                                          </p:stCondLst>
                                        </p:cTn>
                                        <p:tgtEl>
                                          <p:spTgt spid="42"/>
                                        </p:tgtEl>
                                        <p:attrNameLst>
                                          <p:attrName>style.visibility</p:attrName>
                                        </p:attrNameLst>
                                      </p:cBhvr>
                                      <p:to>
                                        <p:strVal val="visible"/>
                                      </p:to>
                                    </p:set>
                                    <p:animEffect transition="in" filter="slide(fromBottom)">
                                      <p:cBhvr>
                                        <p:cTn id="89" dur="500"/>
                                        <p:tgtEl>
                                          <p:spTgt spid="42"/>
                                        </p:tgtEl>
                                      </p:cBhvr>
                                    </p:animEffect>
                                  </p:childTnLst>
                                </p:cTn>
                              </p:par>
                              <p:par>
                                <p:cTn id="90" presetID="12" presetClass="entr" presetSubtype="4" fill="hold" nodeType="withEffect">
                                  <p:stCondLst>
                                    <p:cond delay="0"/>
                                  </p:stCondLst>
                                  <p:childTnLst>
                                    <p:set>
                                      <p:cBhvr>
                                        <p:cTn id="91" dur="1" fill="hold">
                                          <p:stCondLst>
                                            <p:cond delay="0"/>
                                          </p:stCondLst>
                                        </p:cTn>
                                        <p:tgtEl>
                                          <p:spTgt spid="45"/>
                                        </p:tgtEl>
                                        <p:attrNameLst>
                                          <p:attrName>style.visibility</p:attrName>
                                        </p:attrNameLst>
                                      </p:cBhvr>
                                      <p:to>
                                        <p:strVal val="visible"/>
                                      </p:to>
                                    </p:set>
                                    <p:animEffect transition="in" filter="slide(fromBottom)">
                                      <p:cBhvr>
                                        <p:cTn id="92" dur="500"/>
                                        <p:tgtEl>
                                          <p:spTgt spid="45"/>
                                        </p:tgtEl>
                                      </p:cBhvr>
                                    </p:animEffect>
                                  </p:childTnLst>
                                </p:cTn>
                              </p:par>
                              <p:par>
                                <p:cTn id="93" presetID="12" presetClass="entr" presetSubtype="4" fill="hold" nodeType="withEffect">
                                  <p:stCondLst>
                                    <p:cond delay="0"/>
                                  </p:stCondLst>
                                  <p:childTnLst>
                                    <p:set>
                                      <p:cBhvr>
                                        <p:cTn id="94" dur="1" fill="hold">
                                          <p:stCondLst>
                                            <p:cond delay="0"/>
                                          </p:stCondLst>
                                        </p:cTn>
                                        <p:tgtEl>
                                          <p:spTgt spid="48"/>
                                        </p:tgtEl>
                                        <p:attrNameLst>
                                          <p:attrName>style.visibility</p:attrName>
                                        </p:attrNameLst>
                                      </p:cBhvr>
                                      <p:to>
                                        <p:strVal val="visible"/>
                                      </p:to>
                                    </p:set>
                                    <p:animEffect transition="in" filter="slide(fromBottom)">
                                      <p:cBhvr>
                                        <p:cTn id="95"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29" grpId="1" animBg="1"/>
      <p:bldP spid="29" grpId="2" animBg="1"/>
      <p:bldP spid="30" grpId="0" animBg="1"/>
      <p:bldP spid="30" grpId="1" animBg="1"/>
      <p:bldP spid="30" grpId="2" animBg="1"/>
      <p:bldP spid="31" grpId="0" animBg="1"/>
      <p:bldP spid="31" grpId="1" animBg="1"/>
      <p:bldP spid="31" grpId="2" animBg="1"/>
      <p:bldP spid="32" grpId="0" animBg="1"/>
      <p:bldP spid="32" grpId="1" animBg="1"/>
      <p:bldP spid="32" grpId="2" animBg="1"/>
      <p:bldP spid="33" grpId="0" animBg="1"/>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3635" y="1488432"/>
            <a:ext cx="2846388" cy="4254908"/>
          </a:xfrm>
          <a:prstGeom prst="rect">
            <a:avLst/>
          </a:prstGeom>
        </p:spPr>
      </p:pic>
      <p:sp>
        <p:nvSpPr>
          <p:cNvPr id="13" name="Down Arrow Callout 26"/>
          <p:cNvSpPr/>
          <p:nvPr/>
        </p:nvSpPr>
        <p:spPr>
          <a:xfrm>
            <a:off x="6411744" y="1519515"/>
            <a:ext cx="2471870" cy="4301321"/>
          </a:xfrm>
          <a:prstGeom prst="downArrowCallout">
            <a:avLst>
              <a:gd name="adj1" fmla="val 25000"/>
              <a:gd name="adj2" fmla="val 6698"/>
              <a:gd name="adj3" fmla="val 4369"/>
              <a:gd name="adj4" fmla="val 9748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sp>
        <p:nvSpPr>
          <p:cNvPr id="14" name="Down Arrow Callout 33"/>
          <p:cNvSpPr/>
          <p:nvPr/>
        </p:nvSpPr>
        <p:spPr>
          <a:xfrm>
            <a:off x="3758498" y="1519515"/>
            <a:ext cx="2471870" cy="4301321"/>
          </a:xfrm>
          <a:prstGeom prst="downArrowCallout">
            <a:avLst>
              <a:gd name="adj1" fmla="val 25000"/>
              <a:gd name="adj2" fmla="val 6698"/>
              <a:gd name="adj3" fmla="val 4369"/>
              <a:gd name="adj4" fmla="val 9748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sp>
        <p:nvSpPr>
          <p:cNvPr id="15" name="Flowchart: Off-page Connector 40"/>
          <p:cNvSpPr/>
          <p:nvPr/>
        </p:nvSpPr>
        <p:spPr>
          <a:xfrm>
            <a:off x="4471952" y="1896032"/>
            <a:ext cx="1044964" cy="1018007"/>
          </a:xfrm>
          <a:prstGeom prst="flowChartOffpageConnector">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r>
              <a:rPr lang="en-US" sz="3600" b="1" dirty="0">
                <a:solidFill>
                  <a:schemeClr val="tx2"/>
                </a:solidFill>
                <a:latin typeface="微软雅黑" panose="020B0503020204020204" pitchFamily="34" charset="-122"/>
                <a:ea typeface="微软雅黑" panose="020B0503020204020204" pitchFamily="34" charset="-122"/>
              </a:rPr>
              <a:t>1</a:t>
            </a:r>
          </a:p>
        </p:txBody>
      </p:sp>
      <p:sp>
        <p:nvSpPr>
          <p:cNvPr id="16" name="Flowchart: Off-page Connector 42"/>
          <p:cNvSpPr/>
          <p:nvPr/>
        </p:nvSpPr>
        <p:spPr>
          <a:xfrm>
            <a:off x="7103653" y="1896032"/>
            <a:ext cx="1044964" cy="1018007"/>
          </a:xfrm>
          <a:prstGeom prst="flowChartOffpageConnector">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r>
              <a:rPr lang="en-US" sz="3600" b="1" dirty="0">
                <a:solidFill>
                  <a:schemeClr val="accent1"/>
                </a:solidFill>
                <a:latin typeface="微软雅黑" panose="020B0503020204020204" pitchFamily="34" charset="-122"/>
                <a:ea typeface="微软雅黑" panose="020B0503020204020204" pitchFamily="34" charset="-122"/>
              </a:rPr>
              <a:t>2</a:t>
            </a:r>
            <a:endParaRPr lang="en-US" sz="4000" b="1" dirty="0">
              <a:solidFill>
                <a:schemeClr val="accent1"/>
              </a:solidFill>
              <a:latin typeface="微软雅黑" panose="020B0503020204020204" pitchFamily="34" charset="-122"/>
              <a:ea typeface="微软雅黑" panose="020B0503020204020204" pitchFamily="34" charset="-122"/>
            </a:endParaRPr>
          </a:p>
        </p:txBody>
      </p:sp>
      <p:sp>
        <p:nvSpPr>
          <p:cNvPr id="17" name="Down Arrow Callout 15"/>
          <p:cNvSpPr/>
          <p:nvPr/>
        </p:nvSpPr>
        <p:spPr>
          <a:xfrm>
            <a:off x="9064990" y="1519515"/>
            <a:ext cx="2471870" cy="4301321"/>
          </a:xfrm>
          <a:prstGeom prst="downArrowCallout">
            <a:avLst>
              <a:gd name="adj1" fmla="val 25000"/>
              <a:gd name="adj2" fmla="val 6698"/>
              <a:gd name="adj3" fmla="val 4369"/>
              <a:gd name="adj4" fmla="val 9748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prstClr val="white"/>
              </a:solidFill>
            </a:endParaRPr>
          </a:p>
        </p:txBody>
      </p:sp>
      <p:sp>
        <p:nvSpPr>
          <p:cNvPr id="18" name="Flowchart: Off-page Connector 17"/>
          <p:cNvSpPr/>
          <p:nvPr/>
        </p:nvSpPr>
        <p:spPr>
          <a:xfrm>
            <a:off x="9756900" y="1909002"/>
            <a:ext cx="1044964" cy="1018007"/>
          </a:xfrm>
          <a:prstGeom prst="flowChartOffpageConnector">
            <a:avLst/>
          </a:pr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r>
              <a:rPr lang="en-US" sz="3600" b="1" dirty="0">
                <a:solidFill>
                  <a:schemeClr val="accent2"/>
                </a:solidFill>
                <a:latin typeface="微软雅黑" panose="020B0503020204020204" pitchFamily="34" charset="-122"/>
                <a:ea typeface="微软雅黑" panose="020B0503020204020204" pitchFamily="34" charset="-122"/>
              </a:rPr>
              <a:t>3</a:t>
            </a:r>
            <a:endParaRPr lang="en-US" sz="4000" b="1" dirty="0">
              <a:solidFill>
                <a:schemeClr val="accent2"/>
              </a:solidFill>
              <a:latin typeface="微软雅黑" panose="020B0503020204020204" pitchFamily="34" charset="-122"/>
              <a:ea typeface="微软雅黑" panose="020B0503020204020204" pitchFamily="34" charset="-122"/>
            </a:endParaRPr>
          </a:p>
        </p:txBody>
      </p:sp>
      <p:sp>
        <p:nvSpPr>
          <p:cNvPr id="19" name="矩形 18"/>
          <p:cNvSpPr/>
          <p:nvPr/>
        </p:nvSpPr>
        <p:spPr>
          <a:xfrm>
            <a:off x="4185005" y="3392278"/>
            <a:ext cx="1618855" cy="1551194"/>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a:t>
            </a:r>
            <a:endParaRPr lang="en-US" altLang="zh-CN" sz="1400"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矩形 19"/>
          <p:cNvSpPr/>
          <p:nvPr/>
        </p:nvSpPr>
        <p:spPr>
          <a:xfrm>
            <a:off x="6816709" y="3392278"/>
            <a:ext cx="1618855" cy="1551194"/>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a:t>
            </a:r>
            <a:endParaRPr lang="en-US" altLang="zh-CN" sz="1400"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1" name="矩形 20"/>
          <p:cNvSpPr/>
          <p:nvPr/>
        </p:nvSpPr>
        <p:spPr>
          <a:xfrm>
            <a:off x="9491499" y="3392278"/>
            <a:ext cx="1618855" cy="1551194"/>
          </a:xfrm>
          <a:prstGeom prst="rect">
            <a:avLst/>
          </a:prstGeom>
          <a:noFill/>
        </p:spPr>
        <p:txBody>
          <a:bodyPr wrap="square" lIns="0" tIns="0" rIns="0" bIns="0" rtlCol="0" anchor="t" anchorCtr="0">
            <a:spAutoFit/>
          </a:bodyPr>
          <a:lstStyle/>
          <a:p>
            <a:pPr defTabSz="1216817">
              <a:lnSpc>
                <a:spcPct val="120000"/>
              </a:lnSpc>
              <a:spcBef>
                <a:spcPct val="20000"/>
              </a:spcBef>
            </a:pPr>
            <a:r>
              <a:rPr lang="zh-CN" altLang="en-US" sz="1400" dirty="0">
                <a:solidFill>
                  <a:prstClr val="white"/>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a:t>
            </a:r>
            <a:endParaRPr lang="en-US" altLang="zh-CN" sz="1400" dirty="0">
              <a:solidFill>
                <a:prstClr val="white"/>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标题 2"/>
          <p:cNvSpPr>
            <a:spLocks noGrp="1"/>
          </p:cNvSpPr>
          <p:nvPr>
            <p:ph type="title"/>
          </p:nvPr>
        </p:nvSpPr>
        <p:spPr/>
        <p:txBody>
          <a:bodyPr/>
          <a:lstStyle/>
          <a:p>
            <a:r>
              <a:rPr lang="zh-CN" altLang="en-US" dirty="0"/>
              <a:t>单击此处添加标题</a:t>
            </a:r>
          </a:p>
        </p:txBody>
      </p:sp>
    </p:spTree>
    <p:extLst>
      <p:ext uri="{BB962C8B-B14F-4D97-AF65-F5344CB8AC3E}">
        <p14:creationId xmlns:p14="http://schemas.microsoft.com/office/powerpoint/2010/main" val="322233721"/>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32000" fill="hold" nodeType="clickEffect" p14:presetBounceEnd="32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2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32000">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 accel="32000" fill="hold" grpId="0" nodeType="withEffect" p14:presetBounceEnd="32000">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14:bounceEnd="32000">
                                          <p:cBhvr additive="base">
                                            <p:cTn id="11" dur="1000" fill="hold"/>
                                            <p:tgtEl>
                                              <p:spTgt spid="14"/>
                                            </p:tgtEl>
                                            <p:attrNameLst>
                                              <p:attrName>ppt_x</p:attrName>
                                            </p:attrNameLst>
                                          </p:cBhvr>
                                          <p:tavLst>
                                            <p:tav tm="0">
                                              <p:val>
                                                <p:strVal val="#ppt_x"/>
                                              </p:val>
                                            </p:tav>
                                            <p:tav tm="100000">
                                              <p:val>
                                                <p:strVal val="#ppt_x"/>
                                              </p:val>
                                            </p:tav>
                                          </p:tavLst>
                                        </p:anim>
                                        <p:anim calcmode="lin" valueType="num" p14:bounceEnd="32000">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accel="32000" fill="hold" grpId="0" nodeType="withEffect" p14:presetBounceEnd="32000">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14:bounceEnd="32000">
                                          <p:cBhvr additive="base">
                                            <p:cTn id="15" dur="1000" fill="hold"/>
                                            <p:tgtEl>
                                              <p:spTgt spid="13"/>
                                            </p:tgtEl>
                                            <p:attrNameLst>
                                              <p:attrName>ppt_x</p:attrName>
                                            </p:attrNameLst>
                                          </p:cBhvr>
                                          <p:tavLst>
                                            <p:tav tm="0">
                                              <p:val>
                                                <p:strVal val="#ppt_x"/>
                                              </p:val>
                                            </p:tav>
                                            <p:tav tm="100000">
                                              <p:val>
                                                <p:strVal val="#ppt_x"/>
                                              </p:val>
                                            </p:tav>
                                          </p:tavLst>
                                        </p:anim>
                                        <p:anim calcmode="lin" valueType="num" p14:bounceEnd="32000">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1" accel="32000" fill="hold" grpId="0" nodeType="withEffect" p14:presetBounceEnd="32000">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14:bounceEnd="32000">
                                          <p:cBhvr additive="base">
                                            <p:cTn id="19" dur="1000" fill="hold"/>
                                            <p:tgtEl>
                                              <p:spTgt spid="17"/>
                                            </p:tgtEl>
                                            <p:attrNameLst>
                                              <p:attrName>ppt_x</p:attrName>
                                            </p:attrNameLst>
                                          </p:cBhvr>
                                          <p:tavLst>
                                            <p:tav tm="0">
                                              <p:val>
                                                <p:strVal val="#ppt_x"/>
                                              </p:val>
                                            </p:tav>
                                            <p:tav tm="100000">
                                              <p:val>
                                                <p:strVal val="#ppt_x"/>
                                              </p:val>
                                            </p:tav>
                                          </p:tavLst>
                                        </p:anim>
                                        <p:anim calcmode="lin" valueType="num" p14:bounceEnd="32000">
                                          <p:cBhvr additive="base">
                                            <p:cTn id="20" dur="1000" fill="hold"/>
                                            <p:tgtEl>
                                              <p:spTgt spid="17"/>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47"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47"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anim calcmode="lin" valueType="num">
                                          <p:cBhvr>
                                            <p:cTn id="41" dur="1000" fill="hold"/>
                                            <p:tgtEl>
                                              <p:spTgt spid="20"/>
                                            </p:tgtEl>
                                            <p:attrNameLst>
                                              <p:attrName>ppt_x</p:attrName>
                                            </p:attrNameLst>
                                          </p:cBhvr>
                                          <p:tavLst>
                                            <p:tav tm="0">
                                              <p:val>
                                                <p:strVal val="#ppt_x"/>
                                              </p:val>
                                            </p:tav>
                                            <p:tav tm="100000">
                                              <p:val>
                                                <p:strVal val="#ppt_x"/>
                                              </p:val>
                                            </p:tav>
                                          </p:tavLst>
                                        </p:anim>
                                        <p:anim calcmode="lin" valueType="num">
                                          <p:cBhvr>
                                            <p:cTn id="42" dur="1000" fill="hold"/>
                                            <p:tgtEl>
                                              <p:spTgt spid="20"/>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47"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strVal val="#ppt_x"/>
                                              </p:val>
                                            </p:tav>
                                            <p:tav tm="100000">
                                              <p:val>
                                                <p:strVal val="#ppt_x"/>
                                              </p:val>
                                            </p:tav>
                                          </p:tavLst>
                                        </p:anim>
                                        <p:anim calcmode="lin" valueType="num">
                                          <p:cBhvr>
                                            <p:cTn id="5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p:bldP spid="20" grpId="0"/>
          <p:bldP spid="21"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32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1" accel="3200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1000" fill="hold"/>
                                            <p:tgtEl>
                                              <p:spTgt spid="14"/>
                                            </p:tgtEl>
                                            <p:attrNameLst>
                                              <p:attrName>ppt_x</p:attrName>
                                            </p:attrNameLst>
                                          </p:cBhvr>
                                          <p:tavLst>
                                            <p:tav tm="0">
                                              <p:val>
                                                <p:strVal val="#ppt_x"/>
                                              </p:val>
                                            </p:tav>
                                            <p:tav tm="100000">
                                              <p:val>
                                                <p:strVal val="#ppt_x"/>
                                              </p:val>
                                            </p:tav>
                                          </p:tavLst>
                                        </p:anim>
                                        <p:anim calcmode="lin" valueType="num">
                                          <p:cBhvr additive="base">
                                            <p:cTn id="12" dur="100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4" accel="32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1000" fill="hold"/>
                                            <p:tgtEl>
                                              <p:spTgt spid="13"/>
                                            </p:tgtEl>
                                            <p:attrNameLst>
                                              <p:attrName>ppt_x</p:attrName>
                                            </p:attrNameLst>
                                          </p:cBhvr>
                                          <p:tavLst>
                                            <p:tav tm="0">
                                              <p:val>
                                                <p:strVal val="#ppt_x"/>
                                              </p:val>
                                            </p:tav>
                                            <p:tav tm="100000">
                                              <p:val>
                                                <p:strVal val="#ppt_x"/>
                                              </p:val>
                                            </p:tav>
                                          </p:tavLst>
                                        </p:anim>
                                        <p:anim calcmode="lin" valueType="num">
                                          <p:cBhvr additive="base">
                                            <p:cTn id="16" dur="10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1" accel="3200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1000" fill="hold"/>
                                            <p:tgtEl>
                                              <p:spTgt spid="17"/>
                                            </p:tgtEl>
                                            <p:attrNameLst>
                                              <p:attrName>ppt_x</p:attrName>
                                            </p:attrNameLst>
                                          </p:cBhvr>
                                          <p:tavLst>
                                            <p:tav tm="0">
                                              <p:val>
                                                <p:strVal val="#ppt_x"/>
                                              </p:val>
                                            </p:tav>
                                            <p:tav tm="100000">
                                              <p:val>
                                                <p:strVal val="#ppt_x"/>
                                              </p:val>
                                            </p:tav>
                                          </p:tavLst>
                                        </p:anim>
                                        <p:anim calcmode="lin" valueType="num">
                                          <p:cBhvr additive="base">
                                            <p:cTn id="20" dur="1000" fill="hold"/>
                                            <p:tgtEl>
                                              <p:spTgt spid="17"/>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47"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1000"/>
                                            <p:tgtEl>
                                              <p:spTgt spid="19"/>
                                            </p:tgtEl>
                                          </p:cBhvr>
                                        </p:animEffect>
                                        <p:anim calcmode="lin" valueType="num">
                                          <p:cBhvr>
                                            <p:cTn id="30" dur="1000" fill="hold"/>
                                            <p:tgtEl>
                                              <p:spTgt spid="19"/>
                                            </p:tgtEl>
                                            <p:attrNameLst>
                                              <p:attrName>ppt_x</p:attrName>
                                            </p:attrNameLst>
                                          </p:cBhvr>
                                          <p:tavLst>
                                            <p:tav tm="0">
                                              <p:val>
                                                <p:strVal val="#ppt_x"/>
                                              </p:val>
                                            </p:tav>
                                            <p:tav tm="100000">
                                              <p:val>
                                                <p:strVal val="#ppt_x"/>
                                              </p:val>
                                            </p:tav>
                                          </p:tavLst>
                                        </p:anim>
                                        <p:anim calcmode="lin" valueType="num">
                                          <p:cBhvr>
                                            <p:cTn id="31" dur="1000" fill="hold"/>
                                            <p:tgtEl>
                                              <p:spTgt spid="19"/>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47"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anim calcmode="lin" valueType="num">
                                          <p:cBhvr>
                                            <p:cTn id="36" dur="1000" fill="hold"/>
                                            <p:tgtEl>
                                              <p:spTgt spid="16"/>
                                            </p:tgtEl>
                                            <p:attrNameLst>
                                              <p:attrName>ppt_x</p:attrName>
                                            </p:attrNameLst>
                                          </p:cBhvr>
                                          <p:tavLst>
                                            <p:tav tm="0">
                                              <p:val>
                                                <p:strVal val="#ppt_x"/>
                                              </p:val>
                                            </p:tav>
                                            <p:tav tm="100000">
                                              <p:val>
                                                <p:strVal val="#ppt_x"/>
                                              </p:val>
                                            </p:tav>
                                          </p:tavLst>
                                        </p:anim>
                                        <p:anim calcmode="lin" valueType="num">
                                          <p:cBhvr>
                                            <p:cTn id="37" dur="1000" fill="hold"/>
                                            <p:tgtEl>
                                              <p:spTgt spid="16"/>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1000"/>
                                            <p:tgtEl>
                                              <p:spTgt spid="20"/>
                                            </p:tgtEl>
                                          </p:cBhvr>
                                        </p:animEffect>
                                        <p:anim calcmode="lin" valueType="num">
                                          <p:cBhvr>
                                            <p:cTn id="41" dur="1000" fill="hold"/>
                                            <p:tgtEl>
                                              <p:spTgt spid="20"/>
                                            </p:tgtEl>
                                            <p:attrNameLst>
                                              <p:attrName>ppt_x</p:attrName>
                                            </p:attrNameLst>
                                          </p:cBhvr>
                                          <p:tavLst>
                                            <p:tav tm="0">
                                              <p:val>
                                                <p:strVal val="#ppt_x"/>
                                              </p:val>
                                            </p:tav>
                                            <p:tav tm="100000">
                                              <p:val>
                                                <p:strVal val="#ppt_x"/>
                                              </p:val>
                                            </p:tav>
                                          </p:tavLst>
                                        </p:anim>
                                        <p:anim calcmode="lin" valueType="num">
                                          <p:cBhvr>
                                            <p:cTn id="42" dur="1000" fill="hold"/>
                                            <p:tgtEl>
                                              <p:spTgt spid="20"/>
                                            </p:tgtEl>
                                            <p:attrNameLst>
                                              <p:attrName>ppt_y</p:attrName>
                                            </p:attrNameLst>
                                          </p:cBhvr>
                                          <p:tavLst>
                                            <p:tav tm="0">
                                              <p:val>
                                                <p:strVal val="#ppt_y+.1"/>
                                              </p:val>
                                            </p:tav>
                                            <p:tav tm="100000">
                                              <p:val>
                                                <p:strVal val="#ppt_y"/>
                                              </p:val>
                                            </p:tav>
                                          </p:tavLst>
                                        </p:anim>
                                      </p:childTnLst>
                                    </p:cTn>
                                  </p:par>
                                </p:childTnLst>
                              </p:cTn>
                            </p:par>
                            <p:par>
                              <p:cTn id="43" fill="hold">
                                <p:stCondLst>
                                  <p:cond delay="3000"/>
                                </p:stCondLst>
                                <p:childTnLst>
                                  <p:par>
                                    <p:cTn id="44" presetID="47" presetClass="entr" presetSubtype="0" fill="hold" grpId="0" nodeType="after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1000"/>
                                            <p:tgtEl>
                                              <p:spTgt spid="21"/>
                                            </p:tgtEl>
                                          </p:cBhvr>
                                        </p:animEffect>
                                        <p:anim calcmode="lin" valueType="num">
                                          <p:cBhvr>
                                            <p:cTn id="52" dur="1000" fill="hold"/>
                                            <p:tgtEl>
                                              <p:spTgt spid="21"/>
                                            </p:tgtEl>
                                            <p:attrNameLst>
                                              <p:attrName>ppt_x</p:attrName>
                                            </p:attrNameLst>
                                          </p:cBhvr>
                                          <p:tavLst>
                                            <p:tav tm="0">
                                              <p:val>
                                                <p:strVal val="#ppt_x"/>
                                              </p:val>
                                            </p:tav>
                                            <p:tav tm="100000">
                                              <p:val>
                                                <p:strVal val="#ppt_x"/>
                                              </p:val>
                                            </p:tav>
                                          </p:tavLst>
                                        </p:anim>
                                        <p:anim calcmode="lin" valueType="num">
                                          <p:cBhvr>
                                            <p:cTn id="5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6" grpId="0" animBg="1"/>
          <p:bldP spid="17" grpId="0" animBg="1"/>
          <p:bldP spid="18" grpId="0" animBg="1"/>
          <p:bldP spid="19" grpId="0"/>
          <p:bldP spid="20" grpId="0"/>
          <p:bldP spid="21"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a:grpSpLocks/>
          </p:cNvGrpSpPr>
          <p:nvPr/>
        </p:nvGrpSpPr>
        <p:grpSpPr bwMode="auto">
          <a:xfrm>
            <a:off x="1589675" y="2613027"/>
            <a:ext cx="1477770" cy="2106613"/>
            <a:chOff x="1480322" y="2940071"/>
            <a:chExt cx="1477937" cy="2107784"/>
          </a:xfrm>
        </p:grpSpPr>
        <p:sp>
          <p:nvSpPr>
            <p:cNvPr id="4122" name="Freeform 6"/>
            <p:cNvSpPr>
              <a:spLocks/>
            </p:cNvSpPr>
            <p:nvPr/>
          </p:nvSpPr>
          <p:spPr bwMode="auto">
            <a:xfrm>
              <a:off x="1480322" y="2940071"/>
              <a:ext cx="1477937" cy="2107784"/>
            </a:xfrm>
            <a:custGeom>
              <a:avLst/>
              <a:gdLst>
                <a:gd name="T0" fmla="*/ 2147483647 w 238"/>
                <a:gd name="T1" fmla="*/ 2147483647 h 340"/>
                <a:gd name="T2" fmla="*/ 2147483647 w 238"/>
                <a:gd name="T3" fmla="*/ 0 h 340"/>
                <a:gd name="T4" fmla="*/ 0 w 238"/>
                <a:gd name="T5" fmla="*/ 2147483647 h 340"/>
                <a:gd name="T6" fmla="*/ 2147483647 w 238"/>
                <a:gd name="T7" fmla="*/ 2147483647 h 340"/>
                <a:gd name="T8" fmla="*/ 2147483647 w 238"/>
                <a:gd name="T9" fmla="*/ 2147483647 h 340"/>
                <a:gd name="T10" fmla="*/ 2147483647 w 238"/>
                <a:gd name="T11" fmla="*/ 2147483647 h 340"/>
                <a:gd name="T12" fmla="*/ 2147483647 w 238"/>
                <a:gd name="T13" fmla="*/ 2147483647 h 340"/>
                <a:gd name="T14" fmla="*/ 2147483647 w 238"/>
                <a:gd name="T15" fmla="*/ 2147483647 h 340"/>
                <a:gd name="T16" fmla="*/ 2147483647 w 238"/>
                <a:gd name="T17" fmla="*/ 2147483647 h 340"/>
                <a:gd name="T18" fmla="*/ 2147483647 w 238"/>
                <a:gd name="T19" fmla="*/ 2147483647 h 340"/>
                <a:gd name="T20" fmla="*/ 2147483647 w 238"/>
                <a:gd name="T21" fmla="*/ 2147483647 h 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8" h="340">
                  <a:moveTo>
                    <a:pt x="238" y="119"/>
                  </a:moveTo>
                  <a:cubicBezTo>
                    <a:pt x="238" y="53"/>
                    <a:pt x="185" y="0"/>
                    <a:pt x="119" y="0"/>
                  </a:cubicBezTo>
                  <a:cubicBezTo>
                    <a:pt x="53" y="0"/>
                    <a:pt x="0" y="53"/>
                    <a:pt x="0" y="119"/>
                  </a:cubicBezTo>
                  <a:cubicBezTo>
                    <a:pt x="0" y="170"/>
                    <a:pt x="32" y="214"/>
                    <a:pt x="78" y="231"/>
                  </a:cubicBezTo>
                  <a:cubicBezTo>
                    <a:pt x="78" y="251"/>
                    <a:pt x="78" y="251"/>
                    <a:pt x="78" y="251"/>
                  </a:cubicBezTo>
                  <a:cubicBezTo>
                    <a:pt x="55" y="251"/>
                    <a:pt x="55" y="251"/>
                    <a:pt x="55" y="251"/>
                  </a:cubicBezTo>
                  <a:cubicBezTo>
                    <a:pt x="119" y="340"/>
                    <a:pt x="119" y="340"/>
                    <a:pt x="119" y="340"/>
                  </a:cubicBezTo>
                  <a:cubicBezTo>
                    <a:pt x="183" y="251"/>
                    <a:pt x="183" y="251"/>
                    <a:pt x="183" y="251"/>
                  </a:cubicBezTo>
                  <a:cubicBezTo>
                    <a:pt x="159" y="251"/>
                    <a:pt x="159" y="251"/>
                    <a:pt x="159" y="251"/>
                  </a:cubicBezTo>
                  <a:cubicBezTo>
                    <a:pt x="159" y="231"/>
                    <a:pt x="159" y="231"/>
                    <a:pt x="159" y="231"/>
                  </a:cubicBezTo>
                  <a:cubicBezTo>
                    <a:pt x="205" y="215"/>
                    <a:pt x="238" y="171"/>
                    <a:pt x="238" y="11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cs typeface="+mn-ea"/>
              </a:endParaRPr>
            </a:p>
          </p:txBody>
        </p:sp>
        <p:sp>
          <p:nvSpPr>
            <p:cNvPr id="4123" name="TextBox 682"/>
            <p:cNvSpPr txBox="1">
              <a:spLocks noChangeArrowheads="1"/>
            </p:cNvSpPr>
            <p:nvPr/>
          </p:nvSpPr>
          <p:spPr bwMode="auto">
            <a:xfrm>
              <a:off x="1651188" y="3107448"/>
              <a:ext cx="121860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4800" b="1">
                  <a:solidFill>
                    <a:schemeClr val="bg1"/>
                  </a:solidFill>
                  <a:latin typeface="+mn-ea"/>
                  <a:ea typeface="+mn-ea"/>
                  <a:cs typeface="+mn-ea"/>
                </a:rPr>
                <a:t>16</a:t>
              </a:r>
              <a:r>
                <a:rPr lang="en-US" altLang="zh-CN" sz="2400">
                  <a:solidFill>
                    <a:schemeClr val="bg1"/>
                  </a:solidFill>
                  <a:latin typeface="+mn-ea"/>
                  <a:ea typeface="+mn-ea"/>
                  <a:cs typeface="+mn-ea"/>
                </a:rPr>
                <a:t>%</a:t>
              </a:r>
              <a:endParaRPr lang="zh-CN" altLang="en-US" sz="4400">
                <a:solidFill>
                  <a:schemeClr val="bg1"/>
                </a:solidFill>
                <a:latin typeface="+mn-ea"/>
                <a:ea typeface="+mn-ea"/>
                <a:cs typeface="+mn-ea"/>
              </a:endParaRPr>
            </a:p>
          </p:txBody>
        </p:sp>
        <p:sp>
          <p:nvSpPr>
            <p:cNvPr id="35" name="TextBox 692"/>
            <p:cNvSpPr txBox="1"/>
            <p:nvPr/>
          </p:nvSpPr>
          <p:spPr bwMode="auto">
            <a:xfrm>
              <a:off x="1751779" y="3904220"/>
              <a:ext cx="1068370" cy="277966"/>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r>
                <a:rPr lang="zh-CN" altLang="en-US" sz="1200" spc="300" dirty="0">
                  <a:solidFill>
                    <a:schemeClr val="bg1"/>
                  </a:solidFill>
                  <a:latin typeface="+mn-ea"/>
                  <a:ea typeface="+mn-ea"/>
                  <a:cs typeface="+mn-ea"/>
                </a:rPr>
                <a:t>添加标题</a:t>
              </a:r>
              <a:endParaRPr lang="zh-CN" altLang="en-US" sz="1200" spc="300" dirty="0">
                <a:solidFill>
                  <a:schemeClr val="bg1"/>
                </a:solidFill>
                <a:latin typeface="+mn-ea"/>
                <a:ea typeface="+mn-ea"/>
                <a:cs typeface="+mn-ea"/>
              </a:endParaRPr>
            </a:p>
          </p:txBody>
        </p:sp>
      </p:grpSp>
      <p:grpSp>
        <p:nvGrpSpPr>
          <p:cNvPr id="36" name="组合 35"/>
          <p:cNvGrpSpPr>
            <a:grpSpLocks/>
          </p:cNvGrpSpPr>
          <p:nvPr/>
        </p:nvGrpSpPr>
        <p:grpSpPr bwMode="auto">
          <a:xfrm>
            <a:off x="3419824" y="2613027"/>
            <a:ext cx="1484120" cy="2106613"/>
            <a:chOff x="3310513" y="2940071"/>
            <a:chExt cx="1483680" cy="2107784"/>
          </a:xfrm>
        </p:grpSpPr>
        <p:sp>
          <p:nvSpPr>
            <p:cNvPr id="4119" name="Freeform 21"/>
            <p:cNvSpPr>
              <a:spLocks/>
            </p:cNvSpPr>
            <p:nvPr/>
          </p:nvSpPr>
          <p:spPr bwMode="auto">
            <a:xfrm>
              <a:off x="3310513" y="2940071"/>
              <a:ext cx="1483680" cy="2107784"/>
            </a:xfrm>
            <a:custGeom>
              <a:avLst/>
              <a:gdLst>
                <a:gd name="T0" fmla="*/ 2147483647 w 239"/>
                <a:gd name="T1" fmla="*/ 2147483647 h 340"/>
                <a:gd name="T2" fmla="*/ 2147483647 w 239"/>
                <a:gd name="T3" fmla="*/ 0 h 340"/>
                <a:gd name="T4" fmla="*/ 0 w 239"/>
                <a:gd name="T5" fmla="*/ 2147483647 h 340"/>
                <a:gd name="T6" fmla="*/ 2147483647 w 239"/>
                <a:gd name="T7" fmla="*/ 2147483647 h 340"/>
                <a:gd name="T8" fmla="*/ 2147483647 w 239"/>
                <a:gd name="T9" fmla="*/ 2147483647 h 340"/>
                <a:gd name="T10" fmla="*/ 2147483647 w 239"/>
                <a:gd name="T11" fmla="*/ 2147483647 h 340"/>
                <a:gd name="T12" fmla="*/ 2147483647 w 239"/>
                <a:gd name="T13" fmla="*/ 2147483647 h 340"/>
                <a:gd name="T14" fmla="*/ 2147483647 w 239"/>
                <a:gd name="T15" fmla="*/ 2147483647 h 340"/>
                <a:gd name="T16" fmla="*/ 2147483647 w 239"/>
                <a:gd name="T17" fmla="*/ 2147483647 h 340"/>
                <a:gd name="T18" fmla="*/ 2147483647 w 239"/>
                <a:gd name="T19" fmla="*/ 2147483647 h 340"/>
                <a:gd name="T20" fmla="*/ 2147483647 w 239"/>
                <a:gd name="T21" fmla="*/ 2147483647 h 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9" h="340">
                  <a:moveTo>
                    <a:pt x="239" y="119"/>
                  </a:moveTo>
                  <a:cubicBezTo>
                    <a:pt x="239" y="53"/>
                    <a:pt x="185" y="0"/>
                    <a:pt x="120" y="0"/>
                  </a:cubicBezTo>
                  <a:cubicBezTo>
                    <a:pt x="54" y="0"/>
                    <a:pt x="0" y="53"/>
                    <a:pt x="0" y="119"/>
                  </a:cubicBezTo>
                  <a:cubicBezTo>
                    <a:pt x="0" y="170"/>
                    <a:pt x="33" y="214"/>
                    <a:pt x="78" y="231"/>
                  </a:cubicBezTo>
                  <a:cubicBezTo>
                    <a:pt x="78" y="251"/>
                    <a:pt x="78" y="251"/>
                    <a:pt x="78" y="251"/>
                  </a:cubicBezTo>
                  <a:cubicBezTo>
                    <a:pt x="56" y="251"/>
                    <a:pt x="56" y="251"/>
                    <a:pt x="56" y="251"/>
                  </a:cubicBezTo>
                  <a:cubicBezTo>
                    <a:pt x="120" y="340"/>
                    <a:pt x="120" y="340"/>
                    <a:pt x="120" y="340"/>
                  </a:cubicBezTo>
                  <a:cubicBezTo>
                    <a:pt x="184" y="251"/>
                    <a:pt x="184" y="251"/>
                    <a:pt x="184" y="251"/>
                  </a:cubicBezTo>
                  <a:cubicBezTo>
                    <a:pt x="160" y="251"/>
                    <a:pt x="160" y="251"/>
                    <a:pt x="160" y="251"/>
                  </a:cubicBezTo>
                  <a:cubicBezTo>
                    <a:pt x="160" y="231"/>
                    <a:pt x="160" y="231"/>
                    <a:pt x="160" y="231"/>
                  </a:cubicBezTo>
                  <a:cubicBezTo>
                    <a:pt x="206" y="215"/>
                    <a:pt x="239" y="171"/>
                    <a:pt x="239" y="119"/>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cs typeface="+mn-ea"/>
              </a:endParaRPr>
            </a:p>
          </p:txBody>
        </p:sp>
        <p:sp>
          <p:nvSpPr>
            <p:cNvPr id="4120" name="TextBox 682"/>
            <p:cNvSpPr txBox="1">
              <a:spLocks noChangeArrowheads="1"/>
            </p:cNvSpPr>
            <p:nvPr/>
          </p:nvSpPr>
          <p:spPr bwMode="auto">
            <a:xfrm>
              <a:off x="3413930" y="3043892"/>
              <a:ext cx="12554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4800" b="1">
                  <a:solidFill>
                    <a:schemeClr val="bg1"/>
                  </a:solidFill>
                  <a:latin typeface="+mn-ea"/>
                  <a:ea typeface="+mn-ea"/>
                  <a:cs typeface="+mn-ea"/>
                </a:rPr>
                <a:t>44</a:t>
              </a:r>
              <a:r>
                <a:rPr lang="en-US" altLang="zh-CN" sz="2400">
                  <a:solidFill>
                    <a:schemeClr val="bg1"/>
                  </a:solidFill>
                  <a:latin typeface="+mn-ea"/>
                  <a:ea typeface="+mn-ea"/>
                  <a:cs typeface="+mn-ea"/>
                </a:rPr>
                <a:t>%</a:t>
              </a:r>
              <a:endParaRPr lang="zh-CN" altLang="en-US" sz="2400">
                <a:solidFill>
                  <a:schemeClr val="bg1"/>
                </a:solidFill>
                <a:latin typeface="+mn-ea"/>
                <a:ea typeface="+mn-ea"/>
                <a:cs typeface="+mn-ea"/>
              </a:endParaRPr>
            </a:p>
          </p:txBody>
        </p:sp>
        <p:sp>
          <p:nvSpPr>
            <p:cNvPr id="39" name="TextBox 692"/>
            <p:cNvSpPr txBox="1"/>
            <p:nvPr/>
          </p:nvSpPr>
          <p:spPr bwMode="auto">
            <a:xfrm>
              <a:off x="3623118" y="3913750"/>
              <a:ext cx="1045716" cy="276379"/>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r>
                <a:rPr lang="zh-CN" altLang="en-US" sz="1200" spc="300" dirty="0">
                  <a:solidFill>
                    <a:schemeClr val="bg1"/>
                  </a:solidFill>
                  <a:latin typeface="+mn-ea"/>
                  <a:ea typeface="+mn-ea"/>
                  <a:cs typeface="+mn-ea"/>
                </a:rPr>
                <a:t>添加标题</a:t>
              </a:r>
              <a:endParaRPr lang="zh-CN" altLang="en-US" sz="1200" spc="300" dirty="0">
                <a:solidFill>
                  <a:schemeClr val="bg1"/>
                </a:solidFill>
                <a:latin typeface="+mn-ea"/>
                <a:ea typeface="+mn-ea"/>
                <a:cs typeface="+mn-ea"/>
              </a:endParaRPr>
            </a:p>
          </p:txBody>
        </p:sp>
      </p:grpSp>
      <p:grpSp>
        <p:nvGrpSpPr>
          <p:cNvPr id="40" name="组合 39"/>
          <p:cNvGrpSpPr>
            <a:grpSpLocks/>
          </p:cNvGrpSpPr>
          <p:nvPr/>
        </p:nvGrpSpPr>
        <p:grpSpPr bwMode="auto">
          <a:xfrm>
            <a:off x="5373782" y="2525713"/>
            <a:ext cx="1477770" cy="2108200"/>
            <a:chOff x="5265142" y="2853923"/>
            <a:chExt cx="1477937" cy="2107784"/>
          </a:xfrm>
        </p:grpSpPr>
        <p:sp>
          <p:nvSpPr>
            <p:cNvPr id="4116" name="Freeform 66"/>
            <p:cNvSpPr>
              <a:spLocks/>
            </p:cNvSpPr>
            <p:nvPr/>
          </p:nvSpPr>
          <p:spPr bwMode="auto">
            <a:xfrm>
              <a:off x="5265142" y="2853923"/>
              <a:ext cx="1477937" cy="2107784"/>
            </a:xfrm>
            <a:custGeom>
              <a:avLst/>
              <a:gdLst>
                <a:gd name="T0" fmla="*/ 2147483647 w 238"/>
                <a:gd name="T1" fmla="*/ 2147483647 h 340"/>
                <a:gd name="T2" fmla="*/ 2147483647 w 238"/>
                <a:gd name="T3" fmla="*/ 0 h 340"/>
                <a:gd name="T4" fmla="*/ 0 w 238"/>
                <a:gd name="T5" fmla="*/ 2147483647 h 340"/>
                <a:gd name="T6" fmla="*/ 2147483647 w 238"/>
                <a:gd name="T7" fmla="*/ 2147483647 h 340"/>
                <a:gd name="T8" fmla="*/ 2147483647 w 238"/>
                <a:gd name="T9" fmla="*/ 2147483647 h 340"/>
                <a:gd name="T10" fmla="*/ 2147483647 w 238"/>
                <a:gd name="T11" fmla="*/ 2147483647 h 340"/>
                <a:gd name="T12" fmla="*/ 2147483647 w 238"/>
                <a:gd name="T13" fmla="*/ 2147483647 h 340"/>
                <a:gd name="T14" fmla="*/ 2147483647 w 238"/>
                <a:gd name="T15" fmla="*/ 2147483647 h 340"/>
                <a:gd name="T16" fmla="*/ 2147483647 w 238"/>
                <a:gd name="T17" fmla="*/ 2147483647 h 340"/>
                <a:gd name="T18" fmla="*/ 2147483647 w 238"/>
                <a:gd name="T19" fmla="*/ 2147483647 h 340"/>
                <a:gd name="T20" fmla="*/ 2147483647 w 238"/>
                <a:gd name="T21" fmla="*/ 2147483647 h 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8" h="340">
                  <a:moveTo>
                    <a:pt x="238" y="119"/>
                  </a:moveTo>
                  <a:cubicBezTo>
                    <a:pt x="238" y="54"/>
                    <a:pt x="185" y="0"/>
                    <a:pt x="119" y="0"/>
                  </a:cubicBezTo>
                  <a:cubicBezTo>
                    <a:pt x="53" y="0"/>
                    <a:pt x="0" y="54"/>
                    <a:pt x="0" y="119"/>
                  </a:cubicBezTo>
                  <a:cubicBezTo>
                    <a:pt x="0" y="171"/>
                    <a:pt x="33" y="215"/>
                    <a:pt x="78" y="231"/>
                  </a:cubicBezTo>
                  <a:cubicBezTo>
                    <a:pt x="78" y="251"/>
                    <a:pt x="78" y="251"/>
                    <a:pt x="78" y="251"/>
                  </a:cubicBezTo>
                  <a:cubicBezTo>
                    <a:pt x="55" y="251"/>
                    <a:pt x="55" y="251"/>
                    <a:pt x="55" y="251"/>
                  </a:cubicBezTo>
                  <a:cubicBezTo>
                    <a:pt x="119" y="340"/>
                    <a:pt x="119" y="340"/>
                    <a:pt x="119" y="340"/>
                  </a:cubicBezTo>
                  <a:cubicBezTo>
                    <a:pt x="183" y="251"/>
                    <a:pt x="183" y="251"/>
                    <a:pt x="183" y="251"/>
                  </a:cubicBezTo>
                  <a:cubicBezTo>
                    <a:pt x="159" y="251"/>
                    <a:pt x="159" y="251"/>
                    <a:pt x="159" y="251"/>
                  </a:cubicBezTo>
                  <a:cubicBezTo>
                    <a:pt x="159" y="232"/>
                    <a:pt x="159" y="232"/>
                    <a:pt x="159" y="232"/>
                  </a:cubicBezTo>
                  <a:cubicBezTo>
                    <a:pt x="205" y="215"/>
                    <a:pt x="238" y="171"/>
                    <a:pt x="238" y="119"/>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cs typeface="+mn-ea"/>
              </a:endParaRPr>
            </a:p>
          </p:txBody>
        </p:sp>
        <p:sp>
          <p:nvSpPr>
            <p:cNvPr id="4117" name="TextBox 682"/>
            <p:cNvSpPr txBox="1">
              <a:spLocks noChangeArrowheads="1"/>
            </p:cNvSpPr>
            <p:nvPr/>
          </p:nvSpPr>
          <p:spPr bwMode="auto">
            <a:xfrm>
              <a:off x="5378006" y="3043892"/>
              <a:ext cx="12554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4800" b="1">
                  <a:solidFill>
                    <a:schemeClr val="bg1"/>
                  </a:solidFill>
                  <a:latin typeface="+mn-ea"/>
                  <a:ea typeface="+mn-ea"/>
                  <a:cs typeface="+mn-ea"/>
                </a:rPr>
                <a:t>34</a:t>
              </a:r>
              <a:r>
                <a:rPr lang="en-US" altLang="zh-CN" sz="2400">
                  <a:solidFill>
                    <a:schemeClr val="bg1"/>
                  </a:solidFill>
                  <a:latin typeface="+mn-ea"/>
                  <a:ea typeface="+mn-ea"/>
                  <a:cs typeface="+mn-ea"/>
                </a:rPr>
                <a:t>%</a:t>
              </a:r>
              <a:endParaRPr lang="zh-CN" altLang="en-US" sz="2400">
                <a:solidFill>
                  <a:schemeClr val="bg1"/>
                </a:solidFill>
                <a:latin typeface="+mn-ea"/>
                <a:ea typeface="+mn-ea"/>
                <a:cs typeface="+mn-ea"/>
              </a:endParaRPr>
            </a:p>
          </p:txBody>
        </p:sp>
        <p:sp>
          <p:nvSpPr>
            <p:cNvPr id="43" name="TextBox 692"/>
            <p:cNvSpPr txBox="1"/>
            <p:nvPr/>
          </p:nvSpPr>
          <p:spPr bwMode="auto">
            <a:xfrm>
              <a:off x="5485800" y="3877658"/>
              <a:ext cx="987408" cy="276170"/>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fontAlgn="auto">
                <a:spcBef>
                  <a:spcPts val="0"/>
                </a:spcBef>
                <a:spcAft>
                  <a:spcPts val="0"/>
                </a:spcAft>
                <a:defRPr/>
              </a:pPr>
              <a:r>
                <a:rPr lang="zh-CN" altLang="en-US" sz="1200" spc="300" dirty="0">
                  <a:solidFill>
                    <a:schemeClr val="bg1"/>
                  </a:solidFill>
                  <a:latin typeface="+mn-ea"/>
                  <a:ea typeface="+mn-ea"/>
                  <a:cs typeface="+mn-ea"/>
                </a:rPr>
                <a:t>添加标题</a:t>
              </a:r>
              <a:endParaRPr lang="zh-CN" altLang="en-US" sz="1200" spc="300" dirty="0">
                <a:solidFill>
                  <a:schemeClr val="bg1"/>
                </a:solidFill>
                <a:latin typeface="+mn-ea"/>
                <a:ea typeface="+mn-ea"/>
                <a:cs typeface="+mn-ea"/>
              </a:endParaRPr>
            </a:p>
          </p:txBody>
        </p:sp>
      </p:grpSp>
      <p:grpSp>
        <p:nvGrpSpPr>
          <p:cNvPr id="44" name="组合 43"/>
          <p:cNvGrpSpPr>
            <a:grpSpLocks/>
          </p:cNvGrpSpPr>
          <p:nvPr/>
        </p:nvGrpSpPr>
        <p:grpSpPr bwMode="auto">
          <a:xfrm>
            <a:off x="7261075" y="2557463"/>
            <a:ext cx="1476183" cy="2106612"/>
            <a:chOff x="7152766" y="2884553"/>
            <a:chExt cx="1476022" cy="2107784"/>
          </a:xfrm>
        </p:grpSpPr>
        <p:sp>
          <p:nvSpPr>
            <p:cNvPr id="4113" name="Freeform 51"/>
            <p:cNvSpPr>
              <a:spLocks/>
            </p:cNvSpPr>
            <p:nvPr/>
          </p:nvSpPr>
          <p:spPr bwMode="auto">
            <a:xfrm>
              <a:off x="7152766" y="2884553"/>
              <a:ext cx="1476022" cy="2107784"/>
            </a:xfrm>
            <a:custGeom>
              <a:avLst/>
              <a:gdLst>
                <a:gd name="T0" fmla="*/ 2147483647 w 238"/>
                <a:gd name="T1" fmla="*/ 2147483647 h 340"/>
                <a:gd name="T2" fmla="*/ 2147483647 w 238"/>
                <a:gd name="T3" fmla="*/ 0 h 340"/>
                <a:gd name="T4" fmla="*/ 0 w 238"/>
                <a:gd name="T5" fmla="*/ 2147483647 h 340"/>
                <a:gd name="T6" fmla="*/ 2147483647 w 238"/>
                <a:gd name="T7" fmla="*/ 2147483647 h 340"/>
                <a:gd name="T8" fmla="*/ 2147483647 w 238"/>
                <a:gd name="T9" fmla="*/ 2147483647 h 340"/>
                <a:gd name="T10" fmla="*/ 2147483647 w 238"/>
                <a:gd name="T11" fmla="*/ 2147483647 h 340"/>
                <a:gd name="T12" fmla="*/ 2147483647 w 238"/>
                <a:gd name="T13" fmla="*/ 2147483647 h 340"/>
                <a:gd name="T14" fmla="*/ 2147483647 w 238"/>
                <a:gd name="T15" fmla="*/ 2147483647 h 340"/>
                <a:gd name="T16" fmla="*/ 2147483647 w 238"/>
                <a:gd name="T17" fmla="*/ 2147483647 h 340"/>
                <a:gd name="T18" fmla="*/ 2147483647 w 238"/>
                <a:gd name="T19" fmla="*/ 2147483647 h 340"/>
                <a:gd name="T20" fmla="*/ 2147483647 w 238"/>
                <a:gd name="T21" fmla="*/ 2147483647 h 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8" h="340">
                  <a:moveTo>
                    <a:pt x="238" y="119"/>
                  </a:moveTo>
                  <a:cubicBezTo>
                    <a:pt x="238" y="53"/>
                    <a:pt x="185" y="0"/>
                    <a:pt x="119" y="0"/>
                  </a:cubicBezTo>
                  <a:cubicBezTo>
                    <a:pt x="53" y="0"/>
                    <a:pt x="0" y="53"/>
                    <a:pt x="0" y="119"/>
                  </a:cubicBezTo>
                  <a:cubicBezTo>
                    <a:pt x="0" y="171"/>
                    <a:pt x="33" y="214"/>
                    <a:pt x="78" y="231"/>
                  </a:cubicBezTo>
                  <a:cubicBezTo>
                    <a:pt x="78" y="251"/>
                    <a:pt x="78" y="251"/>
                    <a:pt x="78" y="251"/>
                  </a:cubicBezTo>
                  <a:cubicBezTo>
                    <a:pt x="55" y="251"/>
                    <a:pt x="55" y="251"/>
                    <a:pt x="55" y="251"/>
                  </a:cubicBezTo>
                  <a:cubicBezTo>
                    <a:pt x="119" y="340"/>
                    <a:pt x="119" y="340"/>
                    <a:pt x="119" y="340"/>
                  </a:cubicBezTo>
                  <a:cubicBezTo>
                    <a:pt x="183" y="251"/>
                    <a:pt x="183" y="251"/>
                    <a:pt x="183" y="251"/>
                  </a:cubicBezTo>
                  <a:cubicBezTo>
                    <a:pt x="159" y="251"/>
                    <a:pt x="159" y="251"/>
                    <a:pt x="159" y="251"/>
                  </a:cubicBezTo>
                  <a:cubicBezTo>
                    <a:pt x="159" y="232"/>
                    <a:pt x="159" y="232"/>
                    <a:pt x="159" y="232"/>
                  </a:cubicBezTo>
                  <a:cubicBezTo>
                    <a:pt x="205" y="215"/>
                    <a:pt x="238" y="171"/>
                    <a:pt x="238" y="119"/>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cs typeface="+mn-ea"/>
              </a:endParaRPr>
            </a:p>
          </p:txBody>
        </p:sp>
        <p:sp>
          <p:nvSpPr>
            <p:cNvPr id="4114" name="TextBox 682"/>
            <p:cNvSpPr txBox="1">
              <a:spLocks noChangeArrowheads="1"/>
            </p:cNvSpPr>
            <p:nvPr/>
          </p:nvSpPr>
          <p:spPr bwMode="auto">
            <a:xfrm>
              <a:off x="7311828" y="3043892"/>
              <a:ext cx="12554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4800" b="1">
                  <a:solidFill>
                    <a:schemeClr val="bg1"/>
                  </a:solidFill>
                  <a:latin typeface="+mn-ea"/>
                  <a:ea typeface="+mn-ea"/>
                  <a:cs typeface="+mn-ea"/>
                </a:rPr>
                <a:t>27</a:t>
              </a:r>
              <a:r>
                <a:rPr lang="en-US" altLang="zh-CN" sz="2400">
                  <a:solidFill>
                    <a:schemeClr val="bg1"/>
                  </a:solidFill>
                  <a:latin typeface="+mn-ea"/>
                  <a:ea typeface="+mn-ea"/>
                  <a:cs typeface="+mn-ea"/>
                </a:rPr>
                <a:t>%</a:t>
              </a:r>
              <a:endParaRPr lang="zh-CN" altLang="en-US" sz="2400">
                <a:solidFill>
                  <a:schemeClr val="bg1"/>
                </a:solidFill>
                <a:latin typeface="+mn-ea"/>
                <a:ea typeface="+mn-ea"/>
                <a:cs typeface="+mn-ea"/>
              </a:endParaRPr>
            </a:p>
          </p:txBody>
        </p:sp>
        <p:sp>
          <p:nvSpPr>
            <p:cNvPr id="47" name="TextBox 692"/>
            <p:cNvSpPr txBox="1"/>
            <p:nvPr/>
          </p:nvSpPr>
          <p:spPr bwMode="auto">
            <a:xfrm>
              <a:off x="7428925" y="3889999"/>
              <a:ext cx="1025280" cy="276379"/>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fontAlgn="auto">
                <a:spcBef>
                  <a:spcPts val="0"/>
                </a:spcBef>
                <a:spcAft>
                  <a:spcPts val="0"/>
                </a:spcAft>
                <a:defRPr/>
              </a:pPr>
              <a:r>
                <a:rPr lang="zh-CN" altLang="en-US" sz="1200" spc="300" dirty="0">
                  <a:solidFill>
                    <a:schemeClr val="bg1"/>
                  </a:solidFill>
                  <a:latin typeface="+mn-ea"/>
                  <a:ea typeface="+mn-ea"/>
                  <a:cs typeface="+mn-ea"/>
                </a:rPr>
                <a:t>添加标题</a:t>
              </a:r>
              <a:endParaRPr lang="zh-CN" altLang="en-US" sz="1200" spc="300" dirty="0">
                <a:solidFill>
                  <a:schemeClr val="bg1"/>
                </a:solidFill>
                <a:latin typeface="+mn-ea"/>
                <a:ea typeface="+mn-ea"/>
                <a:cs typeface="+mn-ea"/>
              </a:endParaRPr>
            </a:p>
          </p:txBody>
        </p:sp>
      </p:grpSp>
      <p:grpSp>
        <p:nvGrpSpPr>
          <p:cNvPr id="48" name="组合 47"/>
          <p:cNvGrpSpPr>
            <a:grpSpLocks/>
          </p:cNvGrpSpPr>
          <p:nvPr/>
        </p:nvGrpSpPr>
        <p:grpSpPr bwMode="auto">
          <a:xfrm>
            <a:off x="9227731" y="2589213"/>
            <a:ext cx="1477770" cy="2106612"/>
            <a:chOff x="9118882" y="2917098"/>
            <a:chExt cx="1477937" cy="2105869"/>
          </a:xfrm>
        </p:grpSpPr>
        <p:sp>
          <p:nvSpPr>
            <p:cNvPr id="4110" name="Freeform 36"/>
            <p:cNvSpPr>
              <a:spLocks/>
            </p:cNvSpPr>
            <p:nvPr/>
          </p:nvSpPr>
          <p:spPr bwMode="auto">
            <a:xfrm>
              <a:off x="9118882" y="2917098"/>
              <a:ext cx="1477937" cy="2105869"/>
            </a:xfrm>
            <a:custGeom>
              <a:avLst/>
              <a:gdLst>
                <a:gd name="T0" fmla="*/ 2147483647 w 238"/>
                <a:gd name="T1" fmla="*/ 2147483647 h 340"/>
                <a:gd name="T2" fmla="*/ 2147483647 w 238"/>
                <a:gd name="T3" fmla="*/ 0 h 340"/>
                <a:gd name="T4" fmla="*/ 0 w 238"/>
                <a:gd name="T5" fmla="*/ 2147483647 h 340"/>
                <a:gd name="T6" fmla="*/ 2147483647 w 238"/>
                <a:gd name="T7" fmla="*/ 2147483647 h 340"/>
                <a:gd name="T8" fmla="*/ 2147483647 w 238"/>
                <a:gd name="T9" fmla="*/ 2147483647 h 340"/>
                <a:gd name="T10" fmla="*/ 2147483647 w 238"/>
                <a:gd name="T11" fmla="*/ 2147483647 h 340"/>
                <a:gd name="T12" fmla="*/ 2147483647 w 238"/>
                <a:gd name="T13" fmla="*/ 2147483647 h 340"/>
                <a:gd name="T14" fmla="*/ 2147483647 w 238"/>
                <a:gd name="T15" fmla="*/ 2147483647 h 340"/>
                <a:gd name="T16" fmla="*/ 2147483647 w 238"/>
                <a:gd name="T17" fmla="*/ 2147483647 h 340"/>
                <a:gd name="T18" fmla="*/ 2147483647 w 238"/>
                <a:gd name="T19" fmla="*/ 2147483647 h 340"/>
                <a:gd name="T20" fmla="*/ 2147483647 w 238"/>
                <a:gd name="T21" fmla="*/ 2147483647 h 3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238" h="340">
                  <a:moveTo>
                    <a:pt x="238" y="119"/>
                  </a:moveTo>
                  <a:cubicBezTo>
                    <a:pt x="238" y="53"/>
                    <a:pt x="185" y="0"/>
                    <a:pt x="119" y="0"/>
                  </a:cubicBezTo>
                  <a:cubicBezTo>
                    <a:pt x="53" y="0"/>
                    <a:pt x="0" y="53"/>
                    <a:pt x="0" y="119"/>
                  </a:cubicBezTo>
                  <a:cubicBezTo>
                    <a:pt x="0" y="171"/>
                    <a:pt x="33" y="214"/>
                    <a:pt x="78" y="231"/>
                  </a:cubicBezTo>
                  <a:cubicBezTo>
                    <a:pt x="78" y="251"/>
                    <a:pt x="78" y="251"/>
                    <a:pt x="78" y="251"/>
                  </a:cubicBezTo>
                  <a:cubicBezTo>
                    <a:pt x="55" y="251"/>
                    <a:pt x="55" y="251"/>
                    <a:pt x="55" y="251"/>
                  </a:cubicBezTo>
                  <a:cubicBezTo>
                    <a:pt x="119" y="340"/>
                    <a:pt x="119" y="340"/>
                    <a:pt x="119" y="340"/>
                  </a:cubicBezTo>
                  <a:cubicBezTo>
                    <a:pt x="183" y="251"/>
                    <a:pt x="183" y="251"/>
                    <a:pt x="183" y="251"/>
                  </a:cubicBezTo>
                  <a:cubicBezTo>
                    <a:pt x="159" y="251"/>
                    <a:pt x="159" y="251"/>
                    <a:pt x="159" y="251"/>
                  </a:cubicBezTo>
                  <a:cubicBezTo>
                    <a:pt x="159" y="232"/>
                    <a:pt x="159" y="232"/>
                    <a:pt x="159" y="232"/>
                  </a:cubicBezTo>
                  <a:cubicBezTo>
                    <a:pt x="205" y="215"/>
                    <a:pt x="238" y="171"/>
                    <a:pt x="238" y="119"/>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cs typeface="+mn-ea"/>
              </a:endParaRPr>
            </a:p>
          </p:txBody>
        </p:sp>
        <p:sp>
          <p:nvSpPr>
            <p:cNvPr id="4111" name="TextBox 682"/>
            <p:cNvSpPr txBox="1">
              <a:spLocks noChangeArrowheads="1"/>
            </p:cNvSpPr>
            <p:nvPr/>
          </p:nvSpPr>
          <p:spPr bwMode="auto">
            <a:xfrm>
              <a:off x="9292171" y="3043892"/>
              <a:ext cx="12554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4800" b="1">
                  <a:solidFill>
                    <a:schemeClr val="bg1"/>
                  </a:solidFill>
                  <a:latin typeface="+mn-ea"/>
                  <a:ea typeface="+mn-ea"/>
                  <a:cs typeface="+mn-ea"/>
                </a:rPr>
                <a:t>38</a:t>
              </a:r>
              <a:r>
                <a:rPr lang="en-US" altLang="zh-CN" sz="2400">
                  <a:solidFill>
                    <a:schemeClr val="bg1"/>
                  </a:solidFill>
                  <a:latin typeface="+mn-ea"/>
                  <a:ea typeface="+mn-ea"/>
                  <a:cs typeface="+mn-ea"/>
                </a:rPr>
                <a:t>%</a:t>
              </a:r>
              <a:endParaRPr lang="zh-CN" altLang="en-US" sz="2400">
                <a:solidFill>
                  <a:schemeClr val="bg1"/>
                </a:solidFill>
                <a:latin typeface="+mn-ea"/>
                <a:ea typeface="+mn-ea"/>
                <a:cs typeface="+mn-ea"/>
              </a:endParaRPr>
            </a:p>
          </p:txBody>
        </p:sp>
        <p:sp>
          <p:nvSpPr>
            <p:cNvPr id="51" name="TextBox 692"/>
            <p:cNvSpPr txBox="1"/>
            <p:nvPr/>
          </p:nvSpPr>
          <p:spPr bwMode="auto">
            <a:xfrm>
              <a:off x="9322079" y="3889892"/>
              <a:ext cx="1050907" cy="276128"/>
            </a:xfrm>
            <a:prstGeom prst="rect">
              <a:avLst/>
            </a:prstGeom>
            <a:noFill/>
          </p:spPr>
          <p:txBody>
            <a:bodyPr>
              <a:spAutoFit/>
            </a:bodyPr>
            <a:lstStyle>
              <a:defPPr>
                <a:defRPr lang="zh-CN"/>
              </a:defPPr>
              <a:lvl1pPr algn="l" rtl="0" fontAlgn="base">
                <a:spcBef>
                  <a:spcPct val="0"/>
                </a:spcBef>
                <a:spcAft>
                  <a:spcPct val="0"/>
                </a:spcAft>
                <a:defRPr kern="1200">
                  <a:solidFill>
                    <a:schemeClr val="tx1"/>
                  </a:solidFill>
                  <a:latin typeface="Calibri" pitchFamily="34" charset="0"/>
                  <a:ea typeface="宋体" pitchFamily="2" charset="-122"/>
                  <a:cs typeface="+mn-cs"/>
                </a:defRPr>
              </a:lvl1pPr>
              <a:lvl2pPr marL="457200" algn="l" rtl="0" fontAlgn="base">
                <a:spcBef>
                  <a:spcPct val="0"/>
                </a:spcBef>
                <a:spcAft>
                  <a:spcPct val="0"/>
                </a:spcAft>
                <a:defRPr kern="1200">
                  <a:solidFill>
                    <a:schemeClr val="tx1"/>
                  </a:solidFill>
                  <a:latin typeface="Calibri" pitchFamily="34" charset="0"/>
                  <a:ea typeface="宋体" pitchFamily="2" charset="-122"/>
                  <a:cs typeface="+mn-cs"/>
                </a:defRPr>
              </a:lvl2pPr>
              <a:lvl3pPr marL="914400" algn="l" rtl="0" fontAlgn="base">
                <a:spcBef>
                  <a:spcPct val="0"/>
                </a:spcBef>
                <a:spcAft>
                  <a:spcPct val="0"/>
                </a:spcAft>
                <a:defRPr kern="1200">
                  <a:solidFill>
                    <a:schemeClr val="tx1"/>
                  </a:solidFill>
                  <a:latin typeface="Calibri" pitchFamily="34" charset="0"/>
                  <a:ea typeface="宋体" pitchFamily="2" charset="-122"/>
                  <a:cs typeface="+mn-cs"/>
                </a:defRPr>
              </a:lvl3pPr>
              <a:lvl4pPr marL="1371600" algn="l" rtl="0" fontAlgn="base">
                <a:spcBef>
                  <a:spcPct val="0"/>
                </a:spcBef>
                <a:spcAft>
                  <a:spcPct val="0"/>
                </a:spcAft>
                <a:defRPr kern="1200">
                  <a:solidFill>
                    <a:schemeClr val="tx1"/>
                  </a:solidFill>
                  <a:latin typeface="Calibri" pitchFamily="34" charset="0"/>
                  <a:ea typeface="宋体" pitchFamily="2" charset="-122"/>
                  <a:cs typeface="+mn-cs"/>
                </a:defRPr>
              </a:lvl4pPr>
              <a:lvl5pPr marL="1828800" algn="l" rtl="0" fontAlgn="base">
                <a:spcBef>
                  <a:spcPct val="0"/>
                </a:spcBef>
                <a:spcAft>
                  <a:spcPct val="0"/>
                </a:spcAft>
                <a:defRPr kern="1200">
                  <a:solidFill>
                    <a:schemeClr val="tx1"/>
                  </a:solidFill>
                  <a:latin typeface="Calibri" pitchFamily="34" charset="0"/>
                  <a:ea typeface="宋体" pitchFamily="2" charset="-122"/>
                  <a:cs typeface="+mn-cs"/>
                </a:defRPr>
              </a:lvl5pPr>
              <a:lvl6pPr marL="2286000" algn="l" defTabSz="914400" rtl="0" eaLnBrk="1" latinLnBrk="0" hangingPunct="1">
                <a:defRPr kern="1200">
                  <a:solidFill>
                    <a:schemeClr val="tx1"/>
                  </a:solidFill>
                  <a:latin typeface="Calibri" pitchFamily="34" charset="0"/>
                  <a:ea typeface="宋体" pitchFamily="2" charset="-122"/>
                  <a:cs typeface="+mn-cs"/>
                </a:defRPr>
              </a:lvl6pPr>
              <a:lvl7pPr marL="2743200" algn="l" defTabSz="914400" rtl="0" eaLnBrk="1" latinLnBrk="0" hangingPunct="1">
                <a:defRPr kern="1200">
                  <a:solidFill>
                    <a:schemeClr val="tx1"/>
                  </a:solidFill>
                  <a:latin typeface="Calibri" pitchFamily="34" charset="0"/>
                  <a:ea typeface="宋体" pitchFamily="2" charset="-122"/>
                  <a:cs typeface="+mn-cs"/>
                </a:defRPr>
              </a:lvl7pPr>
              <a:lvl8pPr marL="3200400" algn="l" defTabSz="914400" rtl="0" eaLnBrk="1" latinLnBrk="0" hangingPunct="1">
                <a:defRPr kern="1200">
                  <a:solidFill>
                    <a:schemeClr val="tx1"/>
                  </a:solidFill>
                  <a:latin typeface="Calibri" pitchFamily="34" charset="0"/>
                  <a:ea typeface="宋体" pitchFamily="2" charset="-122"/>
                  <a:cs typeface="+mn-cs"/>
                </a:defRPr>
              </a:lvl8pPr>
              <a:lvl9pPr marL="3657600" algn="l" defTabSz="914400" rtl="0" eaLnBrk="1" latinLnBrk="0" hangingPunct="1">
                <a:defRPr kern="1200">
                  <a:solidFill>
                    <a:schemeClr val="tx1"/>
                  </a:solidFill>
                  <a:latin typeface="Calibri" pitchFamily="34" charset="0"/>
                  <a:ea typeface="宋体" pitchFamily="2" charset="-122"/>
                  <a:cs typeface="+mn-cs"/>
                </a:defRPr>
              </a:lvl9pPr>
            </a:lstStyle>
            <a:p>
              <a:pPr algn="ctr" fontAlgn="auto">
                <a:spcBef>
                  <a:spcPts val="0"/>
                </a:spcBef>
                <a:spcAft>
                  <a:spcPts val="0"/>
                </a:spcAft>
                <a:defRPr/>
              </a:pPr>
              <a:r>
                <a:rPr lang="zh-CN" altLang="en-US" sz="1200" spc="300" dirty="0">
                  <a:solidFill>
                    <a:schemeClr val="bg1"/>
                  </a:solidFill>
                  <a:latin typeface="+mn-ea"/>
                  <a:ea typeface="+mn-ea"/>
                  <a:cs typeface="+mn-ea"/>
                </a:rPr>
                <a:t>添加标题</a:t>
              </a:r>
              <a:endParaRPr lang="zh-CN" altLang="en-US" sz="1200" spc="300" dirty="0">
                <a:solidFill>
                  <a:schemeClr val="bg1"/>
                </a:solidFill>
                <a:latin typeface="+mn-ea"/>
                <a:ea typeface="+mn-ea"/>
                <a:cs typeface="+mn-ea"/>
              </a:endParaRPr>
            </a:p>
          </p:txBody>
        </p:sp>
      </p:grpSp>
      <p:sp>
        <p:nvSpPr>
          <p:cNvPr id="52" name="矩形 1"/>
          <p:cNvSpPr>
            <a:spLocks noChangeArrowheads="1"/>
          </p:cNvSpPr>
          <p:nvPr/>
        </p:nvSpPr>
        <p:spPr bwMode="auto">
          <a:xfrm>
            <a:off x="1405551" y="4903789"/>
            <a:ext cx="1747609"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nSpc>
                <a:spcPct val="130000"/>
              </a:lnSpc>
            </a:pPr>
            <a:r>
              <a:rPr lang="zh-CN" altLang="en-US" sz="1200" kern="3000" spc="31" dirty="0">
                <a:solidFill>
                  <a:schemeClr val="tx1">
                    <a:lumMod val="50000"/>
                    <a:lumOff val="50000"/>
                  </a:schemeClr>
                </a:solidFill>
                <a:latin typeface="+mj-ea"/>
                <a:ea typeface="+mj-ea"/>
              </a:rPr>
              <a:t>文字内容需概括精炼，建议与标题相关并符合整体语言风格，语言描述尽量简洁生动。单击此处添加文本内容，语言描述尽量简洁生动。</a:t>
            </a:r>
            <a:endParaRPr lang="en-US" altLang="zh-CN" sz="1200" kern="3000" spc="31" dirty="0">
              <a:solidFill>
                <a:schemeClr val="tx1">
                  <a:lumMod val="50000"/>
                  <a:lumOff val="50000"/>
                </a:schemeClr>
              </a:solidFill>
              <a:latin typeface="+mj-ea"/>
              <a:ea typeface="+mj-ea"/>
            </a:endParaRPr>
          </a:p>
        </p:txBody>
      </p:sp>
      <p:sp>
        <p:nvSpPr>
          <p:cNvPr id="53" name="矩形 1"/>
          <p:cNvSpPr>
            <a:spLocks noChangeArrowheads="1"/>
          </p:cNvSpPr>
          <p:nvPr/>
        </p:nvSpPr>
        <p:spPr bwMode="auto">
          <a:xfrm>
            <a:off x="1365866" y="1606550"/>
            <a:ext cx="9569792"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nSpc>
                <a:spcPct val="130000"/>
              </a:lnSpc>
            </a:pPr>
            <a:r>
              <a:rPr lang="zh-CN" altLang="en-US" sz="1400" kern="3000" spc="31" dirty="0">
                <a:solidFill>
                  <a:schemeClr val="tx1">
                    <a:lumMod val="50000"/>
                    <a:lumOff val="50000"/>
                  </a:schemeClr>
                </a:solidFill>
                <a:latin typeface="+mj-ea"/>
                <a:ea typeface="+mj-ea"/>
              </a:rPr>
              <a:t>文字内容需概括精炼，建议与标题相关并符合整体语言风格，语言描述尽量简洁生动。单击此处添加文本内容，语言描述尽量简洁生动。</a:t>
            </a:r>
            <a:endParaRPr lang="en-US" altLang="zh-CN" sz="1400" kern="3000" spc="31" dirty="0">
              <a:solidFill>
                <a:schemeClr val="tx1">
                  <a:lumMod val="50000"/>
                  <a:lumOff val="50000"/>
                </a:schemeClr>
              </a:solidFill>
              <a:latin typeface="+mj-ea"/>
              <a:ea typeface="+mj-ea"/>
            </a:endParaRPr>
          </a:p>
        </p:txBody>
      </p:sp>
      <p:sp>
        <p:nvSpPr>
          <p:cNvPr id="54" name="矩形 1"/>
          <p:cNvSpPr>
            <a:spLocks noChangeArrowheads="1"/>
          </p:cNvSpPr>
          <p:nvPr/>
        </p:nvSpPr>
        <p:spPr bwMode="auto">
          <a:xfrm>
            <a:off x="3276968" y="4902201"/>
            <a:ext cx="1747610"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nSpc>
                <a:spcPct val="130000"/>
              </a:lnSpc>
            </a:pPr>
            <a:r>
              <a:rPr lang="zh-CN" altLang="en-US" sz="1200" kern="3000" spc="31" dirty="0">
                <a:solidFill>
                  <a:schemeClr val="tx1">
                    <a:lumMod val="50000"/>
                    <a:lumOff val="50000"/>
                  </a:schemeClr>
                </a:solidFill>
                <a:latin typeface="+mj-ea"/>
                <a:ea typeface="+mj-ea"/>
              </a:rPr>
              <a:t>文字内容需概括精炼，建议与标题相关并符合整体语言风格，语言描述尽量简洁生动。单击此处添加文本内容，语言描述尽量简洁生动。</a:t>
            </a:r>
            <a:endParaRPr lang="en-US" altLang="zh-CN" sz="1200" kern="3000" spc="31" dirty="0">
              <a:solidFill>
                <a:schemeClr val="tx1">
                  <a:lumMod val="50000"/>
                  <a:lumOff val="50000"/>
                </a:schemeClr>
              </a:solidFill>
              <a:latin typeface="+mj-ea"/>
              <a:ea typeface="+mj-ea"/>
            </a:endParaRPr>
          </a:p>
        </p:txBody>
      </p:sp>
      <p:sp>
        <p:nvSpPr>
          <p:cNvPr id="55" name="矩形 1"/>
          <p:cNvSpPr>
            <a:spLocks noChangeArrowheads="1"/>
          </p:cNvSpPr>
          <p:nvPr/>
        </p:nvSpPr>
        <p:spPr bwMode="auto">
          <a:xfrm>
            <a:off x="5235689" y="4892676"/>
            <a:ext cx="1749197"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nSpc>
                <a:spcPct val="130000"/>
              </a:lnSpc>
            </a:pPr>
            <a:r>
              <a:rPr lang="zh-CN" altLang="en-US" sz="1200" kern="3000" spc="31" dirty="0">
                <a:solidFill>
                  <a:schemeClr val="tx1">
                    <a:lumMod val="50000"/>
                    <a:lumOff val="50000"/>
                  </a:schemeClr>
                </a:solidFill>
                <a:latin typeface="+mj-ea"/>
                <a:ea typeface="+mj-ea"/>
              </a:rPr>
              <a:t>文字内容需概括精炼，建议与标题相关并符合整体语言风格，语言描述尽量简洁生动。单击此处添加文本内容，语言描述尽量简洁生动。</a:t>
            </a:r>
            <a:endParaRPr lang="en-US" altLang="zh-CN" sz="1200" kern="3000" spc="31" dirty="0">
              <a:solidFill>
                <a:schemeClr val="tx1">
                  <a:lumMod val="50000"/>
                  <a:lumOff val="50000"/>
                </a:schemeClr>
              </a:solidFill>
              <a:latin typeface="+mj-ea"/>
              <a:ea typeface="+mj-ea"/>
            </a:endParaRPr>
          </a:p>
        </p:txBody>
      </p:sp>
      <p:sp>
        <p:nvSpPr>
          <p:cNvPr id="56" name="矩形 1"/>
          <p:cNvSpPr>
            <a:spLocks noChangeArrowheads="1"/>
          </p:cNvSpPr>
          <p:nvPr/>
        </p:nvSpPr>
        <p:spPr bwMode="auto">
          <a:xfrm>
            <a:off x="7195997" y="4891089"/>
            <a:ext cx="1747609"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nSpc>
                <a:spcPct val="130000"/>
              </a:lnSpc>
            </a:pPr>
            <a:r>
              <a:rPr lang="zh-CN" altLang="en-US" sz="1200" kern="3000" spc="31" dirty="0">
                <a:solidFill>
                  <a:schemeClr val="tx1">
                    <a:lumMod val="50000"/>
                    <a:lumOff val="50000"/>
                  </a:schemeClr>
                </a:solidFill>
                <a:latin typeface="+mj-ea"/>
                <a:ea typeface="+mj-ea"/>
              </a:rPr>
              <a:t>文字内容需概括精炼，建议与标题相关并符合整体语言风格，语言描述尽量简洁生动。单击此处添加文本内容，语言描述尽量简洁生动。</a:t>
            </a:r>
            <a:endParaRPr lang="en-US" altLang="zh-CN" sz="1200" kern="3000" spc="31" dirty="0">
              <a:solidFill>
                <a:schemeClr val="tx1">
                  <a:lumMod val="50000"/>
                  <a:lumOff val="50000"/>
                </a:schemeClr>
              </a:solidFill>
              <a:latin typeface="+mj-ea"/>
              <a:ea typeface="+mj-ea"/>
            </a:endParaRPr>
          </a:p>
        </p:txBody>
      </p:sp>
      <p:sp>
        <p:nvSpPr>
          <p:cNvPr id="57" name="矩形 1"/>
          <p:cNvSpPr>
            <a:spLocks noChangeArrowheads="1"/>
          </p:cNvSpPr>
          <p:nvPr/>
        </p:nvSpPr>
        <p:spPr bwMode="auto">
          <a:xfrm>
            <a:off x="9086461" y="4913314"/>
            <a:ext cx="1747610" cy="1532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nSpc>
                <a:spcPct val="130000"/>
              </a:lnSpc>
            </a:pPr>
            <a:r>
              <a:rPr lang="zh-CN" altLang="en-US" sz="1200" kern="3000" spc="31" dirty="0">
                <a:solidFill>
                  <a:schemeClr val="tx1">
                    <a:lumMod val="50000"/>
                    <a:lumOff val="50000"/>
                  </a:schemeClr>
                </a:solidFill>
                <a:latin typeface="+mj-ea"/>
                <a:ea typeface="+mj-ea"/>
              </a:rPr>
              <a:t>文字内容需概括精炼，建议与标题相关并符合整体语言风格，语言描述尽量简洁生动。单击此处添加文本内容，语言描述尽量简洁生动。</a:t>
            </a:r>
            <a:endParaRPr lang="en-US" altLang="zh-CN" sz="1200" kern="3000" spc="31" dirty="0">
              <a:solidFill>
                <a:schemeClr val="tx1">
                  <a:lumMod val="50000"/>
                  <a:lumOff val="50000"/>
                </a:schemeClr>
              </a:solidFill>
              <a:latin typeface="+mj-ea"/>
              <a:ea typeface="+mj-ea"/>
            </a:endParaRPr>
          </a:p>
        </p:txBody>
      </p:sp>
      <p:sp>
        <p:nvSpPr>
          <p:cNvPr id="2" name="标题 1"/>
          <p:cNvSpPr>
            <a:spLocks noGrp="1"/>
          </p:cNvSpPr>
          <p:nvPr>
            <p:ph type="title"/>
          </p:nvPr>
        </p:nvSpPr>
        <p:spPr/>
        <p:txBody>
          <a:bodyPr/>
          <a:lstStyle/>
          <a:p>
            <a:r>
              <a:rPr lang="zh-CN" altLang="en-US" dirty="0" smtClean="0">
                <a:ea typeface="+mn-ea"/>
                <a:cs typeface="+mn-ea"/>
              </a:rPr>
              <a:t>单击此处添加标题</a:t>
            </a:r>
            <a:endParaRPr lang="zh-CN" altLang="en-US" dirty="0">
              <a:ea typeface="+mn-ea"/>
              <a:cs typeface="+mn-ea"/>
            </a:endParaRPr>
          </a:p>
        </p:txBody>
      </p:sp>
    </p:spTree>
    <p:extLst>
      <p:ext uri="{BB962C8B-B14F-4D97-AF65-F5344CB8AC3E}">
        <p14:creationId xmlns:p14="http://schemas.microsoft.com/office/powerpoint/2010/main" val="3159287581"/>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0-#ppt_h/2"/>
                                          </p:val>
                                        </p:tav>
                                        <p:tav tm="100000">
                                          <p:val>
                                            <p:strVal val="#ppt_y"/>
                                          </p:val>
                                        </p:tav>
                                      </p:tavLst>
                                    </p:anim>
                                  </p:childTnLst>
                                </p:cTn>
                              </p:par>
                              <p:par>
                                <p:cTn id="9" presetID="42" presetClass="entr" presetSubtype="0" fill="hold" grpId="0" nodeType="withEffect">
                                  <p:stCondLst>
                                    <p:cond delay="250"/>
                                  </p:stCondLst>
                                  <p:childTnLst>
                                    <p:set>
                                      <p:cBhvr>
                                        <p:cTn id="10" dur="1" fill="hold">
                                          <p:stCondLst>
                                            <p:cond delay="0"/>
                                          </p:stCondLst>
                                        </p:cTn>
                                        <p:tgtEl>
                                          <p:spTgt spid="52"/>
                                        </p:tgtEl>
                                        <p:attrNameLst>
                                          <p:attrName>style.visibility</p:attrName>
                                        </p:attrNameLst>
                                      </p:cBhvr>
                                      <p:to>
                                        <p:strVal val="visible"/>
                                      </p:to>
                                    </p:set>
                                    <p:animEffect transition="in" filter="fade">
                                      <p:cBhvr>
                                        <p:cTn id="11" dur="500"/>
                                        <p:tgtEl>
                                          <p:spTgt spid="52"/>
                                        </p:tgtEl>
                                      </p:cBhvr>
                                    </p:animEffect>
                                    <p:anim calcmode="lin" valueType="num">
                                      <p:cBhvr>
                                        <p:cTn id="12" dur="500" fill="hold"/>
                                        <p:tgtEl>
                                          <p:spTgt spid="52"/>
                                        </p:tgtEl>
                                        <p:attrNameLst>
                                          <p:attrName>ppt_x</p:attrName>
                                        </p:attrNameLst>
                                      </p:cBhvr>
                                      <p:tavLst>
                                        <p:tav tm="0">
                                          <p:val>
                                            <p:strVal val="#ppt_x"/>
                                          </p:val>
                                        </p:tav>
                                        <p:tav tm="100000">
                                          <p:val>
                                            <p:strVal val="#ppt_x"/>
                                          </p:val>
                                        </p:tav>
                                      </p:tavLst>
                                    </p:anim>
                                    <p:anim calcmode="lin" valueType="num">
                                      <p:cBhvr>
                                        <p:cTn id="13" dur="500" fill="hold"/>
                                        <p:tgtEl>
                                          <p:spTgt spid="52"/>
                                        </p:tgtEl>
                                        <p:attrNameLst>
                                          <p:attrName>ppt_y</p:attrName>
                                        </p:attrNameLst>
                                      </p:cBhvr>
                                      <p:tavLst>
                                        <p:tav tm="0">
                                          <p:val>
                                            <p:strVal val="#ppt_y+.1"/>
                                          </p:val>
                                        </p:tav>
                                        <p:tav tm="100000">
                                          <p:val>
                                            <p:strVal val="#ppt_y"/>
                                          </p:val>
                                        </p:tav>
                                      </p:tavLst>
                                    </p:anim>
                                  </p:childTnLst>
                                </p:cTn>
                              </p:par>
                              <p:par>
                                <p:cTn id="14" presetID="2" presetClass="entr" presetSubtype="1" fill="hold" nodeType="withEffect">
                                  <p:stCondLst>
                                    <p:cond delay="500"/>
                                  </p:stCondLst>
                                  <p:childTnLst>
                                    <p:set>
                                      <p:cBhvr>
                                        <p:cTn id="15" dur="1" fill="hold">
                                          <p:stCondLst>
                                            <p:cond delay="0"/>
                                          </p:stCondLst>
                                        </p:cTn>
                                        <p:tgtEl>
                                          <p:spTgt spid="36"/>
                                        </p:tgtEl>
                                        <p:attrNameLst>
                                          <p:attrName>style.visibility</p:attrName>
                                        </p:attrNameLst>
                                      </p:cBhvr>
                                      <p:to>
                                        <p:strVal val="visible"/>
                                      </p:to>
                                    </p:set>
                                    <p:anim calcmode="lin" valueType="num">
                                      <p:cBhvr additive="base">
                                        <p:cTn id="16" dur="500" fill="hold"/>
                                        <p:tgtEl>
                                          <p:spTgt spid="36"/>
                                        </p:tgtEl>
                                        <p:attrNameLst>
                                          <p:attrName>ppt_x</p:attrName>
                                        </p:attrNameLst>
                                      </p:cBhvr>
                                      <p:tavLst>
                                        <p:tav tm="0">
                                          <p:val>
                                            <p:strVal val="#ppt_x"/>
                                          </p:val>
                                        </p:tav>
                                        <p:tav tm="100000">
                                          <p:val>
                                            <p:strVal val="#ppt_x"/>
                                          </p:val>
                                        </p:tav>
                                      </p:tavLst>
                                    </p:anim>
                                    <p:anim calcmode="lin" valueType="num">
                                      <p:cBhvr additive="base">
                                        <p:cTn id="17" dur="500" fill="hold"/>
                                        <p:tgtEl>
                                          <p:spTgt spid="36"/>
                                        </p:tgtEl>
                                        <p:attrNameLst>
                                          <p:attrName>ppt_y</p:attrName>
                                        </p:attrNameLst>
                                      </p:cBhvr>
                                      <p:tavLst>
                                        <p:tav tm="0">
                                          <p:val>
                                            <p:strVal val="0-#ppt_h/2"/>
                                          </p:val>
                                        </p:tav>
                                        <p:tav tm="100000">
                                          <p:val>
                                            <p:strVal val="#ppt_y"/>
                                          </p:val>
                                        </p:tav>
                                      </p:tavLst>
                                    </p:anim>
                                  </p:childTnLst>
                                </p:cTn>
                              </p:par>
                              <p:par>
                                <p:cTn id="18" presetID="42" presetClass="entr" presetSubtype="0" fill="hold" grpId="0" nodeType="withEffect">
                                  <p:stCondLst>
                                    <p:cond delay="750"/>
                                  </p:stCondLst>
                                  <p:childTnLst>
                                    <p:set>
                                      <p:cBhvr>
                                        <p:cTn id="19" dur="1" fill="hold">
                                          <p:stCondLst>
                                            <p:cond delay="0"/>
                                          </p:stCondLst>
                                        </p:cTn>
                                        <p:tgtEl>
                                          <p:spTgt spid="54"/>
                                        </p:tgtEl>
                                        <p:attrNameLst>
                                          <p:attrName>style.visibility</p:attrName>
                                        </p:attrNameLst>
                                      </p:cBhvr>
                                      <p:to>
                                        <p:strVal val="visible"/>
                                      </p:to>
                                    </p:set>
                                    <p:animEffect transition="in" filter="fade">
                                      <p:cBhvr>
                                        <p:cTn id="20" dur="500"/>
                                        <p:tgtEl>
                                          <p:spTgt spid="54"/>
                                        </p:tgtEl>
                                      </p:cBhvr>
                                    </p:animEffect>
                                    <p:anim calcmode="lin" valueType="num">
                                      <p:cBhvr>
                                        <p:cTn id="21" dur="500" fill="hold"/>
                                        <p:tgtEl>
                                          <p:spTgt spid="54"/>
                                        </p:tgtEl>
                                        <p:attrNameLst>
                                          <p:attrName>ppt_x</p:attrName>
                                        </p:attrNameLst>
                                      </p:cBhvr>
                                      <p:tavLst>
                                        <p:tav tm="0">
                                          <p:val>
                                            <p:strVal val="#ppt_x"/>
                                          </p:val>
                                        </p:tav>
                                        <p:tav tm="100000">
                                          <p:val>
                                            <p:strVal val="#ppt_x"/>
                                          </p:val>
                                        </p:tav>
                                      </p:tavLst>
                                    </p:anim>
                                    <p:anim calcmode="lin" valueType="num">
                                      <p:cBhvr>
                                        <p:cTn id="22" dur="500" fill="hold"/>
                                        <p:tgtEl>
                                          <p:spTgt spid="54"/>
                                        </p:tgtEl>
                                        <p:attrNameLst>
                                          <p:attrName>ppt_y</p:attrName>
                                        </p:attrNameLst>
                                      </p:cBhvr>
                                      <p:tavLst>
                                        <p:tav tm="0">
                                          <p:val>
                                            <p:strVal val="#ppt_y+.1"/>
                                          </p:val>
                                        </p:tav>
                                        <p:tav tm="100000">
                                          <p:val>
                                            <p:strVal val="#ppt_y"/>
                                          </p:val>
                                        </p:tav>
                                      </p:tavLst>
                                    </p:anim>
                                  </p:childTnLst>
                                </p:cTn>
                              </p:par>
                              <p:par>
                                <p:cTn id="23" presetID="2" presetClass="entr" presetSubtype="1" fill="hold" nodeType="withEffect">
                                  <p:stCondLst>
                                    <p:cond delay="100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fill="hold"/>
                                        <p:tgtEl>
                                          <p:spTgt spid="40"/>
                                        </p:tgtEl>
                                        <p:attrNameLst>
                                          <p:attrName>ppt_x</p:attrName>
                                        </p:attrNameLst>
                                      </p:cBhvr>
                                      <p:tavLst>
                                        <p:tav tm="0">
                                          <p:val>
                                            <p:strVal val="#ppt_x"/>
                                          </p:val>
                                        </p:tav>
                                        <p:tav tm="100000">
                                          <p:val>
                                            <p:strVal val="#ppt_x"/>
                                          </p:val>
                                        </p:tav>
                                      </p:tavLst>
                                    </p:anim>
                                    <p:anim calcmode="lin" valueType="num">
                                      <p:cBhvr additive="base">
                                        <p:cTn id="26" dur="500" fill="hold"/>
                                        <p:tgtEl>
                                          <p:spTgt spid="40"/>
                                        </p:tgtEl>
                                        <p:attrNameLst>
                                          <p:attrName>ppt_y</p:attrName>
                                        </p:attrNameLst>
                                      </p:cBhvr>
                                      <p:tavLst>
                                        <p:tav tm="0">
                                          <p:val>
                                            <p:strVal val="0-#ppt_h/2"/>
                                          </p:val>
                                        </p:tav>
                                        <p:tav tm="100000">
                                          <p:val>
                                            <p:strVal val="#ppt_y"/>
                                          </p:val>
                                        </p:tav>
                                      </p:tavLst>
                                    </p:anim>
                                  </p:childTnLst>
                                </p:cTn>
                              </p:par>
                              <p:par>
                                <p:cTn id="27" presetID="42" presetClass="entr" presetSubtype="0" fill="hold" grpId="0" nodeType="withEffect">
                                  <p:stCondLst>
                                    <p:cond delay="1250"/>
                                  </p:stCondLst>
                                  <p:childTnLst>
                                    <p:set>
                                      <p:cBhvr>
                                        <p:cTn id="28" dur="1" fill="hold">
                                          <p:stCondLst>
                                            <p:cond delay="0"/>
                                          </p:stCondLst>
                                        </p:cTn>
                                        <p:tgtEl>
                                          <p:spTgt spid="55"/>
                                        </p:tgtEl>
                                        <p:attrNameLst>
                                          <p:attrName>style.visibility</p:attrName>
                                        </p:attrNameLst>
                                      </p:cBhvr>
                                      <p:to>
                                        <p:strVal val="visible"/>
                                      </p:to>
                                    </p:set>
                                    <p:animEffect transition="in" filter="fade">
                                      <p:cBhvr>
                                        <p:cTn id="29" dur="500"/>
                                        <p:tgtEl>
                                          <p:spTgt spid="55"/>
                                        </p:tgtEl>
                                      </p:cBhvr>
                                    </p:animEffect>
                                    <p:anim calcmode="lin" valueType="num">
                                      <p:cBhvr>
                                        <p:cTn id="30" dur="500" fill="hold"/>
                                        <p:tgtEl>
                                          <p:spTgt spid="55"/>
                                        </p:tgtEl>
                                        <p:attrNameLst>
                                          <p:attrName>ppt_x</p:attrName>
                                        </p:attrNameLst>
                                      </p:cBhvr>
                                      <p:tavLst>
                                        <p:tav tm="0">
                                          <p:val>
                                            <p:strVal val="#ppt_x"/>
                                          </p:val>
                                        </p:tav>
                                        <p:tav tm="100000">
                                          <p:val>
                                            <p:strVal val="#ppt_x"/>
                                          </p:val>
                                        </p:tav>
                                      </p:tavLst>
                                    </p:anim>
                                    <p:anim calcmode="lin" valueType="num">
                                      <p:cBhvr>
                                        <p:cTn id="31" dur="500" fill="hold"/>
                                        <p:tgtEl>
                                          <p:spTgt spid="55"/>
                                        </p:tgtEl>
                                        <p:attrNameLst>
                                          <p:attrName>ppt_y</p:attrName>
                                        </p:attrNameLst>
                                      </p:cBhvr>
                                      <p:tavLst>
                                        <p:tav tm="0">
                                          <p:val>
                                            <p:strVal val="#ppt_y+.1"/>
                                          </p:val>
                                        </p:tav>
                                        <p:tav tm="100000">
                                          <p:val>
                                            <p:strVal val="#ppt_y"/>
                                          </p:val>
                                        </p:tav>
                                      </p:tavLst>
                                    </p:anim>
                                  </p:childTnLst>
                                </p:cTn>
                              </p:par>
                              <p:par>
                                <p:cTn id="32" presetID="2" presetClass="entr" presetSubtype="1" fill="hold" nodeType="withEffect">
                                  <p:stCondLst>
                                    <p:cond delay="1500"/>
                                  </p:stCondLst>
                                  <p:childTnLst>
                                    <p:set>
                                      <p:cBhvr>
                                        <p:cTn id="33" dur="1" fill="hold">
                                          <p:stCondLst>
                                            <p:cond delay="0"/>
                                          </p:stCondLst>
                                        </p:cTn>
                                        <p:tgtEl>
                                          <p:spTgt spid="44"/>
                                        </p:tgtEl>
                                        <p:attrNameLst>
                                          <p:attrName>style.visibility</p:attrName>
                                        </p:attrNameLst>
                                      </p:cBhvr>
                                      <p:to>
                                        <p:strVal val="visible"/>
                                      </p:to>
                                    </p:set>
                                    <p:anim calcmode="lin" valueType="num">
                                      <p:cBhvr additive="base">
                                        <p:cTn id="34" dur="500" fill="hold"/>
                                        <p:tgtEl>
                                          <p:spTgt spid="44"/>
                                        </p:tgtEl>
                                        <p:attrNameLst>
                                          <p:attrName>ppt_x</p:attrName>
                                        </p:attrNameLst>
                                      </p:cBhvr>
                                      <p:tavLst>
                                        <p:tav tm="0">
                                          <p:val>
                                            <p:strVal val="#ppt_x"/>
                                          </p:val>
                                        </p:tav>
                                        <p:tav tm="100000">
                                          <p:val>
                                            <p:strVal val="#ppt_x"/>
                                          </p:val>
                                        </p:tav>
                                      </p:tavLst>
                                    </p:anim>
                                    <p:anim calcmode="lin" valueType="num">
                                      <p:cBhvr additive="base">
                                        <p:cTn id="35" dur="500" fill="hold"/>
                                        <p:tgtEl>
                                          <p:spTgt spid="44"/>
                                        </p:tgtEl>
                                        <p:attrNameLst>
                                          <p:attrName>ppt_y</p:attrName>
                                        </p:attrNameLst>
                                      </p:cBhvr>
                                      <p:tavLst>
                                        <p:tav tm="0">
                                          <p:val>
                                            <p:strVal val="0-#ppt_h/2"/>
                                          </p:val>
                                        </p:tav>
                                        <p:tav tm="100000">
                                          <p:val>
                                            <p:strVal val="#ppt_y"/>
                                          </p:val>
                                        </p:tav>
                                      </p:tavLst>
                                    </p:anim>
                                  </p:childTnLst>
                                </p:cTn>
                              </p:par>
                              <p:par>
                                <p:cTn id="36" presetID="42" presetClass="entr" presetSubtype="0" fill="hold" grpId="0" nodeType="withEffect">
                                  <p:stCondLst>
                                    <p:cond delay="1750"/>
                                  </p:stCondLst>
                                  <p:childTnLst>
                                    <p:set>
                                      <p:cBhvr>
                                        <p:cTn id="37" dur="1" fill="hold">
                                          <p:stCondLst>
                                            <p:cond delay="0"/>
                                          </p:stCondLst>
                                        </p:cTn>
                                        <p:tgtEl>
                                          <p:spTgt spid="56"/>
                                        </p:tgtEl>
                                        <p:attrNameLst>
                                          <p:attrName>style.visibility</p:attrName>
                                        </p:attrNameLst>
                                      </p:cBhvr>
                                      <p:to>
                                        <p:strVal val="visible"/>
                                      </p:to>
                                    </p:set>
                                    <p:animEffect transition="in" filter="fade">
                                      <p:cBhvr>
                                        <p:cTn id="38" dur="500"/>
                                        <p:tgtEl>
                                          <p:spTgt spid="56"/>
                                        </p:tgtEl>
                                      </p:cBhvr>
                                    </p:animEffect>
                                    <p:anim calcmode="lin" valueType="num">
                                      <p:cBhvr>
                                        <p:cTn id="39" dur="500" fill="hold"/>
                                        <p:tgtEl>
                                          <p:spTgt spid="56"/>
                                        </p:tgtEl>
                                        <p:attrNameLst>
                                          <p:attrName>ppt_x</p:attrName>
                                        </p:attrNameLst>
                                      </p:cBhvr>
                                      <p:tavLst>
                                        <p:tav tm="0">
                                          <p:val>
                                            <p:strVal val="#ppt_x"/>
                                          </p:val>
                                        </p:tav>
                                        <p:tav tm="100000">
                                          <p:val>
                                            <p:strVal val="#ppt_x"/>
                                          </p:val>
                                        </p:tav>
                                      </p:tavLst>
                                    </p:anim>
                                    <p:anim calcmode="lin" valueType="num">
                                      <p:cBhvr>
                                        <p:cTn id="40" dur="500" fill="hold"/>
                                        <p:tgtEl>
                                          <p:spTgt spid="56"/>
                                        </p:tgtEl>
                                        <p:attrNameLst>
                                          <p:attrName>ppt_y</p:attrName>
                                        </p:attrNameLst>
                                      </p:cBhvr>
                                      <p:tavLst>
                                        <p:tav tm="0">
                                          <p:val>
                                            <p:strVal val="#ppt_y+.1"/>
                                          </p:val>
                                        </p:tav>
                                        <p:tav tm="100000">
                                          <p:val>
                                            <p:strVal val="#ppt_y"/>
                                          </p:val>
                                        </p:tav>
                                      </p:tavLst>
                                    </p:anim>
                                  </p:childTnLst>
                                </p:cTn>
                              </p:par>
                              <p:par>
                                <p:cTn id="41" presetID="2" presetClass="entr" presetSubtype="1" fill="hold" nodeType="withEffect">
                                  <p:stCondLst>
                                    <p:cond delay="2000"/>
                                  </p:stCondLst>
                                  <p:childTnLst>
                                    <p:set>
                                      <p:cBhvr>
                                        <p:cTn id="42" dur="1" fill="hold">
                                          <p:stCondLst>
                                            <p:cond delay="0"/>
                                          </p:stCondLst>
                                        </p:cTn>
                                        <p:tgtEl>
                                          <p:spTgt spid="48"/>
                                        </p:tgtEl>
                                        <p:attrNameLst>
                                          <p:attrName>style.visibility</p:attrName>
                                        </p:attrNameLst>
                                      </p:cBhvr>
                                      <p:to>
                                        <p:strVal val="visible"/>
                                      </p:to>
                                    </p:set>
                                    <p:anim calcmode="lin" valueType="num">
                                      <p:cBhvr additive="base">
                                        <p:cTn id="43" dur="500" fill="hold"/>
                                        <p:tgtEl>
                                          <p:spTgt spid="48"/>
                                        </p:tgtEl>
                                        <p:attrNameLst>
                                          <p:attrName>ppt_x</p:attrName>
                                        </p:attrNameLst>
                                      </p:cBhvr>
                                      <p:tavLst>
                                        <p:tav tm="0">
                                          <p:val>
                                            <p:strVal val="#ppt_x"/>
                                          </p:val>
                                        </p:tav>
                                        <p:tav tm="100000">
                                          <p:val>
                                            <p:strVal val="#ppt_x"/>
                                          </p:val>
                                        </p:tav>
                                      </p:tavLst>
                                    </p:anim>
                                    <p:anim calcmode="lin" valueType="num">
                                      <p:cBhvr additive="base">
                                        <p:cTn id="44" dur="500" fill="hold"/>
                                        <p:tgtEl>
                                          <p:spTgt spid="48"/>
                                        </p:tgtEl>
                                        <p:attrNameLst>
                                          <p:attrName>ppt_y</p:attrName>
                                        </p:attrNameLst>
                                      </p:cBhvr>
                                      <p:tavLst>
                                        <p:tav tm="0">
                                          <p:val>
                                            <p:strVal val="0-#ppt_h/2"/>
                                          </p:val>
                                        </p:tav>
                                        <p:tav tm="100000">
                                          <p:val>
                                            <p:strVal val="#ppt_y"/>
                                          </p:val>
                                        </p:tav>
                                      </p:tavLst>
                                    </p:anim>
                                  </p:childTnLst>
                                </p:cTn>
                              </p:par>
                              <p:par>
                                <p:cTn id="45" presetID="42" presetClass="entr" presetSubtype="0" fill="hold" grpId="0" nodeType="withEffect">
                                  <p:stCondLst>
                                    <p:cond delay="2250"/>
                                  </p:stCondLst>
                                  <p:childTnLst>
                                    <p:set>
                                      <p:cBhvr>
                                        <p:cTn id="46" dur="1" fill="hold">
                                          <p:stCondLst>
                                            <p:cond delay="0"/>
                                          </p:stCondLst>
                                        </p:cTn>
                                        <p:tgtEl>
                                          <p:spTgt spid="57"/>
                                        </p:tgtEl>
                                        <p:attrNameLst>
                                          <p:attrName>style.visibility</p:attrName>
                                        </p:attrNameLst>
                                      </p:cBhvr>
                                      <p:to>
                                        <p:strVal val="visible"/>
                                      </p:to>
                                    </p:set>
                                    <p:animEffect transition="in" filter="fade">
                                      <p:cBhvr>
                                        <p:cTn id="47" dur="500"/>
                                        <p:tgtEl>
                                          <p:spTgt spid="57"/>
                                        </p:tgtEl>
                                      </p:cBhvr>
                                    </p:animEffect>
                                    <p:anim calcmode="lin" valueType="num">
                                      <p:cBhvr>
                                        <p:cTn id="48" dur="500" fill="hold"/>
                                        <p:tgtEl>
                                          <p:spTgt spid="57"/>
                                        </p:tgtEl>
                                        <p:attrNameLst>
                                          <p:attrName>ppt_x</p:attrName>
                                        </p:attrNameLst>
                                      </p:cBhvr>
                                      <p:tavLst>
                                        <p:tav tm="0">
                                          <p:val>
                                            <p:strVal val="#ppt_x"/>
                                          </p:val>
                                        </p:tav>
                                        <p:tav tm="100000">
                                          <p:val>
                                            <p:strVal val="#ppt_x"/>
                                          </p:val>
                                        </p:tav>
                                      </p:tavLst>
                                    </p:anim>
                                    <p:anim calcmode="lin" valueType="num">
                                      <p:cBhvr>
                                        <p:cTn id="49" dur="500" fill="hold"/>
                                        <p:tgtEl>
                                          <p:spTgt spid="57"/>
                                        </p:tgtEl>
                                        <p:attrNameLst>
                                          <p:attrName>ppt_y</p:attrName>
                                        </p:attrNameLst>
                                      </p:cBhvr>
                                      <p:tavLst>
                                        <p:tav tm="0">
                                          <p:val>
                                            <p:strVal val="#ppt_y+.1"/>
                                          </p:val>
                                        </p:tav>
                                        <p:tav tm="100000">
                                          <p:val>
                                            <p:strVal val="#ppt_y"/>
                                          </p:val>
                                        </p:tav>
                                      </p:tavLst>
                                    </p:anim>
                                  </p:childTnLst>
                                </p:cTn>
                              </p:par>
                            </p:childTnLst>
                          </p:cTn>
                        </p:par>
                        <p:par>
                          <p:cTn id="50" fill="hold" nodeType="afterGroup">
                            <p:stCondLst>
                              <p:cond delay="2750"/>
                            </p:stCondLst>
                            <p:childTnLst>
                              <p:par>
                                <p:cTn id="51" presetID="56" presetClass="entr" presetSubtype="0" fill="hold" grpId="0" nodeType="afterEffect">
                                  <p:stCondLst>
                                    <p:cond delay="0"/>
                                  </p:stCondLst>
                                  <p:iterate type="lt">
                                    <p:tmPct val="10000"/>
                                  </p:iterate>
                                  <p:childTnLst>
                                    <p:set>
                                      <p:cBhvr>
                                        <p:cTn id="52" dur="1" fill="hold">
                                          <p:stCondLst>
                                            <p:cond delay="0"/>
                                          </p:stCondLst>
                                        </p:cTn>
                                        <p:tgtEl>
                                          <p:spTgt spid="53"/>
                                        </p:tgtEl>
                                        <p:attrNameLst>
                                          <p:attrName>style.visibility</p:attrName>
                                        </p:attrNameLst>
                                      </p:cBhvr>
                                      <p:to>
                                        <p:strVal val="visible"/>
                                      </p:to>
                                    </p:set>
                                    <p:anim by="(-#ppt_w*2)" calcmode="lin" valueType="num">
                                      <p:cBhvr rctx="PPT">
                                        <p:cTn id="53" dur="125" autoRev="1" fill="hold">
                                          <p:stCondLst>
                                            <p:cond delay="0"/>
                                          </p:stCondLst>
                                        </p:cTn>
                                        <p:tgtEl>
                                          <p:spTgt spid="53"/>
                                        </p:tgtEl>
                                        <p:attrNameLst>
                                          <p:attrName>ppt_w</p:attrName>
                                        </p:attrNameLst>
                                      </p:cBhvr>
                                    </p:anim>
                                    <p:anim by="(#ppt_w*0.50)" calcmode="lin" valueType="num">
                                      <p:cBhvr>
                                        <p:cTn id="54" dur="125" decel="50000" autoRev="1" fill="hold">
                                          <p:stCondLst>
                                            <p:cond delay="0"/>
                                          </p:stCondLst>
                                        </p:cTn>
                                        <p:tgtEl>
                                          <p:spTgt spid="53"/>
                                        </p:tgtEl>
                                        <p:attrNameLst>
                                          <p:attrName>ppt_x</p:attrName>
                                        </p:attrNameLst>
                                      </p:cBhvr>
                                    </p:anim>
                                    <p:anim from="(-#ppt_h/2)" to="(#ppt_y)" calcmode="lin" valueType="num">
                                      <p:cBhvr>
                                        <p:cTn id="55" dur="250" fill="hold">
                                          <p:stCondLst>
                                            <p:cond delay="0"/>
                                          </p:stCondLst>
                                        </p:cTn>
                                        <p:tgtEl>
                                          <p:spTgt spid="53"/>
                                        </p:tgtEl>
                                        <p:attrNameLst>
                                          <p:attrName>ppt_y</p:attrName>
                                        </p:attrNameLst>
                                      </p:cBhvr>
                                    </p:anim>
                                    <p:animRot by="21600000">
                                      <p:cBhvr>
                                        <p:cTn id="56" dur="250" fill="hold">
                                          <p:stCondLst>
                                            <p:cond delay="0"/>
                                          </p:stCondLst>
                                        </p:cTn>
                                        <p:tgtEl>
                                          <p:spTgt spid="5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P spid="56" grpId="0"/>
      <p:bldP spid="5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6900759" y="1425577"/>
            <a:ext cx="2965064" cy="1363663"/>
          </a:xfrm>
          <a:custGeom>
            <a:avLst/>
            <a:gdLst>
              <a:gd name="T0" fmla="*/ 2147483647 w 1175"/>
              <a:gd name="T1" fmla="*/ 2147483647 h 541"/>
              <a:gd name="T2" fmla="*/ 2147483647 w 1175"/>
              <a:gd name="T3" fmla="*/ 2147483647 h 541"/>
              <a:gd name="T4" fmla="*/ 0 w 1175"/>
              <a:gd name="T5" fmla="*/ 2147483647 h 541"/>
              <a:gd name="T6" fmla="*/ 2147483647 w 1175"/>
              <a:gd name="T7" fmla="*/ 2147483647 h 541"/>
              <a:gd name="T8" fmla="*/ 2147483647 w 1175"/>
              <a:gd name="T9" fmla="*/ 2147483647 h 54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75" h="541">
                <a:moveTo>
                  <a:pt x="1118" y="389"/>
                </a:moveTo>
                <a:cubicBezTo>
                  <a:pt x="895" y="0"/>
                  <a:pt x="456" y="104"/>
                  <a:pt x="456" y="104"/>
                </a:cubicBezTo>
                <a:cubicBezTo>
                  <a:pt x="126" y="200"/>
                  <a:pt x="25" y="389"/>
                  <a:pt x="0" y="541"/>
                </a:cubicBezTo>
                <a:cubicBezTo>
                  <a:pt x="1175" y="541"/>
                  <a:pt x="1175" y="541"/>
                  <a:pt x="1175" y="541"/>
                </a:cubicBezTo>
                <a:cubicBezTo>
                  <a:pt x="1150" y="449"/>
                  <a:pt x="1118" y="389"/>
                  <a:pt x="1118" y="389"/>
                </a:cubicBezTo>
                <a:close/>
              </a:path>
            </a:pathLst>
          </a:custGeom>
          <a:solidFill>
            <a:schemeClr val="tx2"/>
          </a:solidFill>
          <a:ln>
            <a:noFill/>
          </a:ln>
          <a:extLst/>
        </p:spPr>
        <p:txBody>
          <a:bodyPr/>
          <a:lstStyle/>
          <a:p>
            <a:endParaRPr lang="zh-CN" altLang="en-US">
              <a:cs typeface="+mn-ea"/>
            </a:endParaRPr>
          </a:p>
        </p:txBody>
      </p:sp>
      <p:sp>
        <p:nvSpPr>
          <p:cNvPr id="4" name="Freeform 6"/>
          <p:cNvSpPr>
            <a:spLocks/>
          </p:cNvSpPr>
          <p:nvPr/>
        </p:nvSpPr>
        <p:spPr bwMode="auto">
          <a:xfrm>
            <a:off x="6637268" y="2789240"/>
            <a:ext cx="3352364" cy="1127125"/>
          </a:xfrm>
          <a:custGeom>
            <a:avLst/>
            <a:gdLst>
              <a:gd name="T0" fmla="*/ 2147483647 w 1330"/>
              <a:gd name="T1" fmla="*/ 2147483647 h 447"/>
              <a:gd name="T2" fmla="*/ 2147483647 w 1330"/>
              <a:gd name="T3" fmla="*/ 2147483647 h 447"/>
              <a:gd name="T4" fmla="*/ 2147483647 w 1330"/>
              <a:gd name="T5" fmla="*/ 2147483647 h 447"/>
              <a:gd name="T6" fmla="*/ 0 w 1330"/>
              <a:gd name="T7" fmla="*/ 2147483647 h 447"/>
              <a:gd name="T8" fmla="*/ 2147483647 w 1330"/>
              <a:gd name="T9" fmla="*/ 2147483647 h 447"/>
              <a:gd name="T10" fmla="*/ 2147483647 w 1330"/>
              <a:gd name="T11" fmla="*/ 0 h 447"/>
              <a:gd name="T12" fmla="*/ 2147483647 w 1330"/>
              <a:gd name="T13" fmla="*/ 0 h 447"/>
              <a:gd name="T14" fmla="*/ 2147483647 w 1330"/>
              <a:gd name="T15" fmla="*/ 2147483647 h 44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30" h="447">
                <a:moveTo>
                  <a:pt x="118" y="225"/>
                </a:moveTo>
                <a:cubicBezTo>
                  <a:pt x="121" y="237"/>
                  <a:pt x="116" y="242"/>
                  <a:pt x="102" y="281"/>
                </a:cubicBezTo>
                <a:cubicBezTo>
                  <a:pt x="89" y="321"/>
                  <a:pt x="18" y="422"/>
                  <a:pt x="8" y="434"/>
                </a:cubicBezTo>
                <a:cubicBezTo>
                  <a:pt x="5" y="438"/>
                  <a:pt x="2" y="442"/>
                  <a:pt x="0" y="447"/>
                </a:cubicBezTo>
                <a:cubicBezTo>
                  <a:pt x="1250" y="447"/>
                  <a:pt x="1250" y="447"/>
                  <a:pt x="1250" y="447"/>
                </a:cubicBezTo>
                <a:cubicBezTo>
                  <a:pt x="1330" y="289"/>
                  <a:pt x="1311" y="119"/>
                  <a:pt x="1280" y="0"/>
                </a:cubicBezTo>
                <a:cubicBezTo>
                  <a:pt x="105" y="0"/>
                  <a:pt x="105" y="0"/>
                  <a:pt x="105" y="0"/>
                </a:cubicBezTo>
                <a:cubicBezTo>
                  <a:pt x="85" y="125"/>
                  <a:pt x="118" y="225"/>
                  <a:pt x="118" y="225"/>
                </a:cubicBezTo>
              </a:path>
            </a:pathLst>
          </a:custGeom>
          <a:solidFill>
            <a:schemeClr val="accent1"/>
          </a:solidFill>
          <a:ln>
            <a:noFill/>
          </a:ln>
          <a:extLst/>
        </p:spPr>
        <p:txBody>
          <a:bodyPr/>
          <a:lstStyle/>
          <a:p>
            <a:endParaRPr lang="zh-CN" altLang="en-US">
              <a:cs typeface="+mn-ea"/>
            </a:endParaRPr>
          </a:p>
        </p:txBody>
      </p:sp>
      <p:sp>
        <p:nvSpPr>
          <p:cNvPr id="5" name="Freeform 7"/>
          <p:cNvSpPr>
            <a:spLocks/>
          </p:cNvSpPr>
          <p:nvPr/>
        </p:nvSpPr>
        <p:spPr bwMode="auto">
          <a:xfrm>
            <a:off x="6616633" y="3916365"/>
            <a:ext cx="3173000" cy="1127125"/>
          </a:xfrm>
          <a:custGeom>
            <a:avLst/>
            <a:gdLst>
              <a:gd name="T0" fmla="*/ 2147483647 w 1258"/>
              <a:gd name="T1" fmla="*/ 2147483647 h 447"/>
              <a:gd name="T2" fmla="*/ 2147483647 w 1258"/>
              <a:gd name="T3" fmla="*/ 2147483647 h 447"/>
              <a:gd name="T4" fmla="*/ 2147483647 w 1258"/>
              <a:gd name="T5" fmla="*/ 2147483647 h 447"/>
              <a:gd name="T6" fmla="*/ 2147483647 w 1258"/>
              <a:gd name="T7" fmla="*/ 2147483647 h 447"/>
              <a:gd name="T8" fmla="*/ 2147483647 w 1258"/>
              <a:gd name="T9" fmla="*/ 2147483647 h 447"/>
              <a:gd name="T10" fmla="*/ 2147483647 w 1258"/>
              <a:gd name="T11" fmla="*/ 2147483647 h 447"/>
              <a:gd name="T12" fmla="*/ 2147483647 w 1258"/>
              <a:gd name="T13" fmla="*/ 2147483647 h 447"/>
              <a:gd name="T14" fmla="*/ 2147483647 w 1258"/>
              <a:gd name="T15" fmla="*/ 2147483647 h 447"/>
              <a:gd name="T16" fmla="*/ 2147483647 w 1258"/>
              <a:gd name="T17" fmla="*/ 2147483647 h 447"/>
              <a:gd name="T18" fmla="*/ 2147483647 w 1258"/>
              <a:gd name="T19" fmla="*/ 2147483647 h 447"/>
              <a:gd name="T20" fmla="*/ 2147483647 w 1258"/>
              <a:gd name="T21" fmla="*/ 2147483647 h 447"/>
              <a:gd name="T22" fmla="*/ 2147483647 w 1258"/>
              <a:gd name="T23" fmla="*/ 2147483647 h 447"/>
              <a:gd name="T24" fmla="*/ 2147483647 w 1258"/>
              <a:gd name="T25" fmla="*/ 2147483647 h 447"/>
              <a:gd name="T26" fmla="*/ 2147483647 w 1258"/>
              <a:gd name="T27" fmla="*/ 2147483647 h 447"/>
              <a:gd name="T28" fmla="*/ 2147483647 w 1258"/>
              <a:gd name="T29" fmla="*/ 2147483647 h 447"/>
              <a:gd name="T30" fmla="*/ 2147483647 w 1258"/>
              <a:gd name="T31" fmla="*/ 2147483647 h 447"/>
              <a:gd name="T32" fmla="*/ 2147483647 w 1258"/>
              <a:gd name="T33" fmla="*/ 2147483647 h 447"/>
              <a:gd name="T34" fmla="*/ 2147483647 w 1258"/>
              <a:gd name="T35" fmla="*/ 0 h 447"/>
              <a:gd name="T36" fmla="*/ 2147483647 w 1258"/>
              <a:gd name="T37" fmla="*/ 0 h 447"/>
              <a:gd name="T38" fmla="*/ 2147483647 w 1258"/>
              <a:gd name="T39" fmla="*/ 2147483647 h 44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0" t="0" r="r" b="b"/>
            <a:pathLst>
              <a:path w="1258" h="447">
                <a:moveTo>
                  <a:pt x="1" y="25"/>
                </a:moveTo>
                <a:cubicBezTo>
                  <a:pt x="0" y="43"/>
                  <a:pt x="7" y="58"/>
                  <a:pt x="20" y="65"/>
                </a:cubicBezTo>
                <a:cubicBezTo>
                  <a:pt x="33" y="73"/>
                  <a:pt x="117" y="80"/>
                  <a:pt x="117" y="80"/>
                </a:cubicBezTo>
                <a:cubicBezTo>
                  <a:pt x="131" y="109"/>
                  <a:pt x="131" y="109"/>
                  <a:pt x="131" y="109"/>
                </a:cubicBezTo>
                <a:cubicBezTo>
                  <a:pt x="131" y="109"/>
                  <a:pt x="117" y="122"/>
                  <a:pt x="110" y="130"/>
                </a:cubicBezTo>
                <a:cubicBezTo>
                  <a:pt x="104" y="139"/>
                  <a:pt x="102" y="143"/>
                  <a:pt x="100" y="151"/>
                </a:cubicBezTo>
                <a:cubicBezTo>
                  <a:pt x="99" y="160"/>
                  <a:pt x="105" y="169"/>
                  <a:pt x="110" y="175"/>
                </a:cubicBezTo>
                <a:cubicBezTo>
                  <a:pt x="114" y="182"/>
                  <a:pt x="138" y="216"/>
                  <a:pt x="138" y="216"/>
                </a:cubicBezTo>
                <a:cubicBezTo>
                  <a:pt x="138" y="216"/>
                  <a:pt x="134" y="222"/>
                  <a:pt x="130" y="228"/>
                </a:cubicBezTo>
                <a:cubicBezTo>
                  <a:pt x="125" y="235"/>
                  <a:pt x="122" y="246"/>
                  <a:pt x="122" y="246"/>
                </a:cubicBezTo>
                <a:cubicBezTo>
                  <a:pt x="119" y="254"/>
                  <a:pt x="119" y="263"/>
                  <a:pt x="124" y="273"/>
                </a:cubicBezTo>
                <a:cubicBezTo>
                  <a:pt x="130" y="282"/>
                  <a:pt x="165" y="309"/>
                  <a:pt x="170" y="315"/>
                </a:cubicBezTo>
                <a:cubicBezTo>
                  <a:pt x="174" y="322"/>
                  <a:pt x="171" y="329"/>
                  <a:pt x="171" y="329"/>
                </a:cubicBezTo>
                <a:cubicBezTo>
                  <a:pt x="154" y="381"/>
                  <a:pt x="165" y="422"/>
                  <a:pt x="179" y="447"/>
                </a:cubicBezTo>
                <a:cubicBezTo>
                  <a:pt x="1116" y="447"/>
                  <a:pt x="1116" y="447"/>
                  <a:pt x="1116" y="447"/>
                </a:cubicBezTo>
                <a:cubicBezTo>
                  <a:pt x="1100" y="402"/>
                  <a:pt x="1088" y="361"/>
                  <a:pt x="1083" y="331"/>
                </a:cubicBezTo>
                <a:cubicBezTo>
                  <a:pt x="1068" y="232"/>
                  <a:pt x="1190" y="101"/>
                  <a:pt x="1190" y="101"/>
                </a:cubicBezTo>
                <a:cubicBezTo>
                  <a:pt x="1218" y="68"/>
                  <a:pt x="1240" y="34"/>
                  <a:pt x="1258" y="0"/>
                </a:cubicBezTo>
                <a:cubicBezTo>
                  <a:pt x="8" y="0"/>
                  <a:pt x="8" y="0"/>
                  <a:pt x="8" y="0"/>
                </a:cubicBezTo>
                <a:cubicBezTo>
                  <a:pt x="4" y="7"/>
                  <a:pt x="2" y="14"/>
                  <a:pt x="1" y="25"/>
                </a:cubicBezTo>
              </a:path>
            </a:pathLst>
          </a:custGeom>
          <a:solidFill>
            <a:schemeClr val="accent2"/>
          </a:solidFill>
          <a:ln>
            <a:noFill/>
          </a:ln>
          <a:extLst/>
        </p:spPr>
        <p:txBody>
          <a:bodyPr/>
          <a:lstStyle/>
          <a:p>
            <a:endParaRPr lang="zh-CN" altLang="en-US">
              <a:cs typeface="+mn-ea"/>
            </a:endParaRPr>
          </a:p>
        </p:txBody>
      </p:sp>
      <p:sp>
        <p:nvSpPr>
          <p:cNvPr id="6" name="Freeform 8"/>
          <p:cNvSpPr>
            <a:spLocks/>
          </p:cNvSpPr>
          <p:nvPr/>
        </p:nvSpPr>
        <p:spPr bwMode="auto">
          <a:xfrm>
            <a:off x="7069013" y="5043490"/>
            <a:ext cx="2828557" cy="1127125"/>
          </a:xfrm>
          <a:custGeom>
            <a:avLst/>
            <a:gdLst>
              <a:gd name="T0" fmla="*/ 2147483647 w 1122"/>
              <a:gd name="T1" fmla="*/ 2147483647 h 447"/>
              <a:gd name="T2" fmla="*/ 2147483647 w 1122"/>
              <a:gd name="T3" fmla="*/ 2147483647 h 447"/>
              <a:gd name="T4" fmla="*/ 2147483647 w 1122"/>
              <a:gd name="T5" fmla="*/ 2147483647 h 447"/>
              <a:gd name="T6" fmla="*/ 2147483647 w 1122"/>
              <a:gd name="T7" fmla="*/ 2147483647 h 447"/>
              <a:gd name="T8" fmla="*/ 2147483647 w 1122"/>
              <a:gd name="T9" fmla="*/ 2147483647 h 447"/>
              <a:gd name="T10" fmla="*/ 2147483647 w 1122"/>
              <a:gd name="T11" fmla="*/ 2147483647 h 447"/>
              <a:gd name="T12" fmla="*/ 2147483647 w 1122"/>
              <a:gd name="T13" fmla="*/ 2147483647 h 447"/>
              <a:gd name="T14" fmla="*/ 2147483647 w 1122"/>
              <a:gd name="T15" fmla="*/ 2147483647 h 447"/>
              <a:gd name="T16" fmla="*/ 2147483647 w 1122"/>
              <a:gd name="T17" fmla="*/ 0 h 447"/>
              <a:gd name="T18" fmla="*/ 0 w 1122"/>
              <a:gd name="T19" fmla="*/ 0 h 447"/>
              <a:gd name="T20" fmla="*/ 2147483647 w 1122"/>
              <a:gd name="T21" fmla="*/ 2147483647 h 44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22" h="447">
                <a:moveTo>
                  <a:pt x="22" y="29"/>
                </a:moveTo>
                <a:cubicBezTo>
                  <a:pt x="73" y="71"/>
                  <a:pt x="257" y="9"/>
                  <a:pt x="291" y="13"/>
                </a:cubicBezTo>
                <a:cubicBezTo>
                  <a:pt x="316" y="17"/>
                  <a:pt x="345" y="158"/>
                  <a:pt x="357" y="227"/>
                </a:cubicBezTo>
                <a:cubicBezTo>
                  <a:pt x="353" y="227"/>
                  <a:pt x="353" y="227"/>
                  <a:pt x="353" y="227"/>
                </a:cubicBezTo>
                <a:cubicBezTo>
                  <a:pt x="353" y="227"/>
                  <a:pt x="194" y="418"/>
                  <a:pt x="140" y="447"/>
                </a:cubicBezTo>
                <a:cubicBezTo>
                  <a:pt x="1055" y="447"/>
                  <a:pt x="1055" y="447"/>
                  <a:pt x="1055" y="447"/>
                </a:cubicBezTo>
                <a:cubicBezTo>
                  <a:pt x="1122" y="447"/>
                  <a:pt x="1122" y="447"/>
                  <a:pt x="1122" y="447"/>
                </a:cubicBezTo>
                <a:cubicBezTo>
                  <a:pt x="1038" y="224"/>
                  <a:pt x="1038" y="224"/>
                  <a:pt x="1038" y="224"/>
                </a:cubicBezTo>
                <a:cubicBezTo>
                  <a:pt x="1004" y="162"/>
                  <a:pt x="965" y="76"/>
                  <a:pt x="937" y="0"/>
                </a:cubicBezTo>
                <a:cubicBezTo>
                  <a:pt x="0" y="0"/>
                  <a:pt x="0" y="0"/>
                  <a:pt x="0" y="0"/>
                </a:cubicBezTo>
                <a:cubicBezTo>
                  <a:pt x="8" y="15"/>
                  <a:pt x="18" y="25"/>
                  <a:pt x="22" y="29"/>
                </a:cubicBezTo>
                <a:close/>
              </a:path>
            </a:pathLst>
          </a:custGeom>
          <a:solidFill>
            <a:schemeClr val="accent3"/>
          </a:solidFill>
          <a:ln>
            <a:noFill/>
          </a:ln>
          <a:extLst/>
        </p:spPr>
        <p:txBody>
          <a:bodyPr/>
          <a:lstStyle/>
          <a:p>
            <a:endParaRPr lang="zh-CN" altLang="en-US">
              <a:cs typeface="+mn-ea"/>
            </a:endParaRPr>
          </a:p>
        </p:txBody>
      </p:sp>
      <p:grpSp>
        <p:nvGrpSpPr>
          <p:cNvPr id="7" name="组合 6"/>
          <p:cNvGrpSpPr>
            <a:grpSpLocks/>
          </p:cNvGrpSpPr>
          <p:nvPr/>
        </p:nvGrpSpPr>
        <p:grpSpPr bwMode="auto">
          <a:xfrm>
            <a:off x="8461067" y="2038350"/>
            <a:ext cx="679362" cy="573088"/>
            <a:chOff x="8461506" y="2038191"/>
            <a:chExt cx="679832" cy="573664"/>
          </a:xfrm>
        </p:grpSpPr>
        <p:sp>
          <p:nvSpPr>
            <p:cNvPr id="5152" name="Freeform 11"/>
            <p:cNvSpPr>
              <a:spLocks/>
            </p:cNvSpPr>
            <p:nvPr/>
          </p:nvSpPr>
          <p:spPr bwMode="auto">
            <a:xfrm>
              <a:off x="8485479" y="2048465"/>
              <a:ext cx="630173" cy="539415"/>
            </a:xfrm>
            <a:custGeom>
              <a:avLst/>
              <a:gdLst>
                <a:gd name="T0" fmla="*/ 2147483647 w 250"/>
                <a:gd name="T1" fmla="*/ 2147483647 h 214"/>
                <a:gd name="T2" fmla="*/ 2147483647 w 250"/>
                <a:gd name="T3" fmla="*/ 2147483647 h 214"/>
                <a:gd name="T4" fmla="*/ 2147483647 w 250"/>
                <a:gd name="T5" fmla="*/ 2147483647 h 214"/>
                <a:gd name="T6" fmla="*/ 2147483647 w 250"/>
                <a:gd name="T7" fmla="*/ 2147483647 h 214"/>
                <a:gd name="T8" fmla="*/ 2147483647 w 250"/>
                <a:gd name="T9" fmla="*/ 2147483647 h 214"/>
                <a:gd name="T10" fmla="*/ 2147483647 w 250"/>
                <a:gd name="T11" fmla="*/ 2147483647 h 214"/>
                <a:gd name="T12" fmla="*/ 2147483647 w 250"/>
                <a:gd name="T13" fmla="*/ 2147483647 h 214"/>
                <a:gd name="T14" fmla="*/ 2147483647 w 250"/>
                <a:gd name="T15" fmla="*/ 2147483647 h 214"/>
                <a:gd name="T16" fmla="*/ 2147483647 w 250"/>
                <a:gd name="T17" fmla="*/ 2147483647 h 214"/>
                <a:gd name="T18" fmla="*/ 2147483647 w 250"/>
                <a:gd name="T19" fmla="*/ 2147483647 h 214"/>
                <a:gd name="T20" fmla="*/ 2147483647 w 250"/>
                <a:gd name="T21" fmla="*/ 2147483647 h 214"/>
                <a:gd name="T22" fmla="*/ 2147483647 w 250"/>
                <a:gd name="T23" fmla="*/ 2147483647 h 214"/>
                <a:gd name="T24" fmla="*/ 2147483647 w 250"/>
                <a:gd name="T25" fmla="*/ 2147483647 h 214"/>
                <a:gd name="T26" fmla="*/ 2147483647 w 250"/>
                <a:gd name="T27" fmla="*/ 2147483647 h 214"/>
                <a:gd name="T28" fmla="*/ 2147483647 w 250"/>
                <a:gd name="T29" fmla="*/ 2147483647 h 214"/>
                <a:gd name="T30" fmla="*/ 2147483647 w 250"/>
                <a:gd name="T31" fmla="*/ 2147483647 h 214"/>
                <a:gd name="T32" fmla="*/ 2147483647 w 250"/>
                <a:gd name="T33" fmla="*/ 2147483647 h 214"/>
                <a:gd name="T34" fmla="*/ 2147483647 w 250"/>
                <a:gd name="T35" fmla="*/ 2147483647 h 214"/>
                <a:gd name="T36" fmla="*/ 2147483647 w 250"/>
                <a:gd name="T37" fmla="*/ 2147483647 h 214"/>
                <a:gd name="T38" fmla="*/ 2147483647 w 250"/>
                <a:gd name="T39" fmla="*/ 2147483647 h 214"/>
                <a:gd name="T40" fmla="*/ 2147483647 w 250"/>
                <a:gd name="T41" fmla="*/ 2147483647 h 214"/>
                <a:gd name="T42" fmla="*/ 2147483647 w 250"/>
                <a:gd name="T43" fmla="*/ 2147483647 h 214"/>
                <a:gd name="T44" fmla="*/ 2147483647 w 250"/>
                <a:gd name="T45" fmla="*/ 2147483647 h 214"/>
                <a:gd name="T46" fmla="*/ 2147483647 w 250"/>
                <a:gd name="T47" fmla="*/ 2147483647 h 214"/>
                <a:gd name="T48" fmla="*/ 2147483647 w 250"/>
                <a:gd name="T49" fmla="*/ 2147483647 h 214"/>
                <a:gd name="T50" fmla="*/ 2147483647 w 250"/>
                <a:gd name="T51" fmla="*/ 2147483647 h 214"/>
                <a:gd name="T52" fmla="*/ 2147483647 w 250"/>
                <a:gd name="T53" fmla="*/ 2147483647 h 214"/>
                <a:gd name="T54" fmla="*/ 2147483647 w 250"/>
                <a:gd name="T55" fmla="*/ 2147483647 h 214"/>
                <a:gd name="T56" fmla="*/ 2147483647 w 250"/>
                <a:gd name="T57" fmla="*/ 2147483647 h 21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0" h="214">
                  <a:moveTo>
                    <a:pt x="128" y="209"/>
                  </a:moveTo>
                  <a:cubicBezTo>
                    <a:pt x="114" y="179"/>
                    <a:pt x="114" y="179"/>
                    <a:pt x="114" y="179"/>
                  </a:cubicBezTo>
                  <a:cubicBezTo>
                    <a:pt x="114" y="179"/>
                    <a:pt x="102" y="172"/>
                    <a:pt x="93" y="172"/>
                  </a:cubicBezTo>
                  <a:cubicBezTo>
                    <a:pt x="84" y="172"/>
                    <a:pt x="85" y="176"/>
                    <a:pt x="73" y="170"/>
                  </a:cubicBezTo>
                  <a:cubicBezTo>
                    <a:pt x="60" y="164"/>
                    <a:pt x="57" y="153"/>
                    <a:pt x="55" y="149"/>
                  </a:cubicBezTo>
                  <a:cubicBezTo>
                    <a:pt x="53" y="145"/>
                    <a:pt x="26" y="129"/>
                    <a:pt x="20" y="124"/>
                  </a:cubicBezTo>
                  <a:cubicBezTo>
                    <a:pt x="14" y="119"/>
                    <a:pt x="10" y="105"/>
                    <a:pt x="11" y="102"/>
                  </a:cubicBezTo>
                  <a:cubicBezTo>
                    <a:pt x="13" y="100"/>
                    <a:pt x="0" y="85"/>
                    <a:pt x="5" y="74"/>
                  </a:cubicBezTo>
                  <a:cubicBezTo>
                    <a:pt x="9" y="63"/>
                    <a:pt x="13" y="59"/>
                    <a:pt x="13" y="59"/>
                  </a:cubicBezTo>
                  <a:cubicBezTo>
                    <a:pt x="13" y="59"/>
                    <a:pt x="5" y="56"/>
                    <a:pt x="18" y="43"/>
                  </a:cubicBezTo>
                  <a:cubicBezTo>
                    <a:pt x="31" y="31"/>
                    <a:pt x="49" y="10"/>
                    <a:pt x="64" y="16"/>
                  </a:cubicBezTo>
                  <a:cubicBezTo>
                    <a:pt x="64" y="16"/>
                    <a:pt x="91" y="0"/>
                    <a:pt x="105" y="8"/>
                  </a:cubicBezTo>
                  <a:cubicBezTo>
                    <a:pt x="119" y="16"/>
                    <a:pt x="117" y="7"/>
                    <a:pt x="125" y="7"/>
                  </a:cubicBezTo>
                  <a:cubicBezTo>
                    <a:pt x="134" y="7"/>
                    <a:pt x="139" y="7"/>
                    <a:pt x="144" y="11"/>
                  </a:cubicBezTo>
                  <a:cubicBezTo>
                    <a:pt x="148" y="14"/>
                    <a:pt x="156" y="7"/>
                    <a:pt x="167" y="12"/>
                  </a:cubicBezTo>
                  <a:cubicBezTo>
                    <a:pt x="178" y="17"/>
                    <a:pt x="189" y="18"/>
                    <a:pt x="189" y="18"/>
                  </a:cubicBezTo>
                  <a:cubicBezTo>
                    <a:pt x="189" y="18"/>
                    <a:pt x="204" y="18"/>
                    <a:pt x="213" y="28"/>
                  </a:cubicBezTo>
                  <a:cubicBezTo>
                    <a:pt x="222" y="38"/>
                    <a:pt x="225" y="43"/>
                    <a:pt x="232" y="50"/>
                  </a:cubicBezTo>
                  <a:cubicBezTo>
                    <a:pt x="239" y="58"/>
                    <a:pt x="233" y="60"/>
                    <a:pt x="239" y="68"/>
                  </a:cubicBezTo>
                  <a:cubicBezTo>
                    <a:pt x="245" y="75"/>
                    <a:pt x="245" y="88"/>
                    <a:pt x="245" y="97"/>
                  </a:cubicBezTo>
                  <a:cubicBezTo>
                    <a:pt x="245" y="107"/>
                    <a:pt x="245" y="108"/>
                    <a:pt x="247" y="114"/>
                  </a:cubicBezTo>
                  <a:cubicBezTo>
                    <a:pt x="250" y="121"/>
                    <a:pt x="243" y="126"/>
                    <a:pt x="243" y="126"/>
                  </a:cubicBezTo>
                  <a:cubicBezTo>
                    <a:pt x="243" y="126"/>
                    <a:pt x="249" y="133"/>
                    <a:pt x="241" y="143"/>
                  </a:cubicBezTo>
                  <a:cubicBezTo>
                    <a:pt x="232" y="153"/>
                    <a:pt x="217" y="154"/>
                    <a:pt x="217" y="154"/>
                  </a:cubicBezTo>
                  <a:cubicBezTo>
                    <a:pt x="217" y="154"/>
                    <a:pt x="215" y="190"/>
                    <a:pt x="200" y="194"/>
                  </a:cubicBezTo>
                  <a:cubicBezTo>
                    <a:pt x="185" y="199"/>
                    <a:pt x="157" y="194"/>
                    <a:pt x="157" y="194"/>
                  </a:cubicBezTo>
                  <a:cubicBezTo>
                    <a:pt x="157" y="194"/>
                    <a:pt x="163" y="204"/>
                    <a:pt x="162" y="208"/>
                  </a:cubicBezTo>
                  <a:cubicBezTo>
                    <a:pt x="161" y="212"/>
                    <a:pt x="145" y="214"/>
                    <a:pt x="140" y="214"/>
                  </a:cubicBezTo>
                  <a:cubicBezTo>
                    <a:pt x="136" y="214"/>
                    <a:pt x="128" y="209"/>
                    <a:pt x="128" y="20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cs typeface="+mn-ea"/>
              </a:endParaRPr>
            </a:p>
          </p:txBody>
        </p:sp>
        <p:sp>
          <p:nvSpPr>
            <p:cNvPr id="5153" name="Freeform 12"/>
            <p:cNvSpPr>
              <a:spLocks noEditPoints="1"/>
            </p:cNvSpPr>
            <p:nvPr/>
          </p:nvSpPr>
          <p:spPr bwMode="auto">
            <a:xfrm>
              <a:off x="8461506" y="2038191"/>
              <a:ext cx="679832" cy="573664"/>
            </a:xfrm>
            <a:custGeom>
              <a:avLst/>
              <a:gdLst>
                <a:gd name="T0" fmla="*/ 2147483647 w 270"/>
                <a:gd name="T1" fmla="*/ 2147483647 h 228"/>
                <a:gd name="T2" fmla="*/ 2147483647 w 270"/>
                <a:gd name="T3" fmla="*/ 2147483647 h 228"/>
                <a:gd name="T4" fmla="*/ 2147483647 w 270"/>
                <a:gd name="T5" fmla="*/ 2147483647 h 228"/>
                <a:gd name="T6" fmla="*/ 2147483647 w 270"/>
                <a:gd name="T7" fmla="*/ 2147483647 h 228"/>
                <a:gd name="T8" fmla="*/ 2147483647 w 270"/>
                <a:gd name="T9" fmla="*/ 2147483647 h 228"/>
                <a:gd name="T10" fmla="*/ 2147483647 w 270"/>
                <a:gd name="T11" fmla="*/ 2147483647 h 228"/>
                <a:gd name="T12" fmla="*/ 2147483647 w 270"/>
                <a:gd name="T13" fmla="*/ 2147483647 h 228"/>
                <a:gd name="T14" fmla="*/ 2147483647 w 270"/>
                <a:gd name="T15" fmla="*/ 2147483647 h 228"/>
                <a:gd name="T16" fmla="*/ 2147483647 w 270"/>
                <a:gd name="T17" fmla="*/ 2147483647 h 228"/>
                <a:gd name="T18" fmla="*/ 2147483647 w 270"/>
                <a:gd name="T19" fmla="*/ 2147483647 h 228"/>
                <a:gd name="T20" fmla="*/ 2147483647 w 270"/>
                <a:gd name="T21" fmla="*/ 2147483647 h 228"/>
                <a:gd name="T22" fmla="*/ 2147483647 w 270"/>
                <a:gd name="T23" fmla="*/ 2147483647 h 228"/>
                <a:gd name="T24" fmla="*/ 2147483647 w 270"/>
                <a:gd name="T25" fmla="*/ 2147483647 h 228"/>
                <a:gd name="T26" fmla="*/ 2147483647 w 270"/>
                <a:gd name="T27" fmla="*/ 2147483647 h 228"/>
                <a:gd name="T28" fmla="*/ 2147483647 w 270"/>
                <a:gd name="T29" fmla="*/ 2147483647 h 228"/>
                <a:gd name="T30" fmla="*/ 2147483647 w 270"/>
                <a:gd name="T31" fmla="*/ 2147483647 h 228"/>
                <a:gd name="T32" fmla="*/ 2147483647 w 270"/>
                <a:gd name="T33" fmla="*/ 2147483647 h 228"/>
                <a:gd name="T34" fmla="*/ 2147483647 w 270"/>
                <a:gd name="T35" fmla="*/ 2147483647 h 228"/>
                <a:gd name="T36" fmla="*/ 2147483647 w 270"/>
                <a:gd name="T37" fmla="*/ 2147483647 h 228"/>
                <a:gd name="T38" fmla="*/ 2147483647 w 270"/>
                <a:gd name="T39" fmla="*/ 2147483647 h 228"/>
                <a:gd name="T40" fmla="*/ 2147483647 w 270"/>
                <a:gd name="T41" fmla="*/ 2147483647 h 228"/>
                <a:gd name="T42" fmla="*/ 2147483647 w 270"/>
                <a:gd name="T43" fmla="*/ 2147483647 h 228"/>
                <a:gd name="T44" fmla="*/ 2147483647 w 270"/>
                <a:gd name="T45" fmla="*/ 2147483647 h 228"/>
                <a:gd name="T46" fmla="*/ 2147483647 w 270"/>
                <a:gd name="T47" fmla="*/ 2147483647 h 228"/>
                <a:gd name="T48" fmla="*/ 2147483647 w 270"/>
                <a:gd name="T49" fmla="*/ 2147483647 h 228"/>
                <a:gd name="T50" fmla="*/ 2147483647 w 270"/>
                <a:gd name="T51" fmla="*/ 2147483647 h 228"/>
                <a:gd name="T52" fmla="*/ 2147483647 w 270"/>
                <a:gd name="T53" fmla="*/ 2147483647 h 228"/>
                <a:gd name="T54" fmla="*/ 2147483647 w 270"/>
                <a:gd name="T55" fmla="*/ 2147483647 h 228"/>
                <a:gd name="T56" fmla="*/ 2147483647 w 270"/>
                <a:gd name="T57" fmla="*/ 2147483647 h 228"/>
                <a:gd name="T58" fmla="*/ 2147483647 w 270"/>
                <a:gd name="T59" fmla="*/ 2147483647 h 228"/>
                <a:gd name="T60" fmla="*/ 2147483647 w 270"/>
                <a:gd name="T61" fmla="*/ 2147483647 h 228"/>
                <a:gd name="T62" fmla="*/ 2147483647 w 270"/>
                <a:gd name="T63" fmla="*/ 2147483647 h 228"/>
                <a:gd name="T64" fmla="*/ 2147483647 w 270"/>
                <a:gd name="T65" fmla="*/ 2147483647 h 228"/>
                <a:gd name="T66" fmla="*/ 2147483647 w 270"/>
                <a:gd name="T67" fmla="*/ 2147483647 h 228"/>
                <a:gd name="T68" fmla="*/ 2147483647 w 270"/>
                <a:gd name="T69" fmla="*/ 2147483647 h 228"/>
                <a:gd name="T70" fmla="*/ 2147483647 w 270"/>
                <a:gd name="T71" fmla="*/ 2147483647 h 228"/>
                <a:gd name="T72" fmla="*/ 2147483647 w 270"/>
                <a:gd name="T73" fmla="*/ 2147483647 h 228"/>
                <a:gd name="T74" fmla="*/ 2147483647 w 270"/>
                <a:gd name="T75" fmla="*/ 2147483647 h 228"/>
                <a:gd name="T76" fmla="*/ 2147483647 w 270"/>
                <a:gd name="T77" fmla="*/ 2147483647 h 228"/>
                <a:gd name="T78" fmla="*/ 2147483647 w 270"/>
                <a:gd name="T79" fmla="*/ 2147483647 h 228"/>
                <a:gd name="T80" fmla="*/ 2147483647 w 270"/>
                <a:gd name="T81" fmla="*/ 2147483647 h 228"/>
                <a:gd name="T82" fmla="*/ 2147483647 w 270"/>
                <a:gd name="T83" fmla="*/ 2147483647 h 228"/>
                <a:gd name="T84" fmla="*/ 2147483647 w 270"/>
                <a:gd name="T85" fmla="*/ 2147483647 h 228"/>
                <a:gd name="T86" fmla="*/ 2147483647 w 270"/>
                <a:gd name="T87" fmla="*/ 2147483647 h 228"/>
                <a:gd name="T88" fmla="*/ 2147483647 w 270"/>
                <a:gd name="T89" fmla="*/ 2147483647 h 228"/>
                <a:gd name="T90" fmla="*/ 2147483647 w 270"/>
                <a:gd name="T91" fmla="*/ 2147483647 h 228"/>
                <a:gd name="T92" fmla="*/ 2147483647 w 270"/>
                <a:gd name="T93" fmla="*/ 2147483647 h 228"/>
                <a:gd name="T94" fmla="*/ 2147483647 w 270"/>
                <a:gd name="T95" fmla="*/ 2147483647 h 228"/>
                <a:gd name="T96" fmla="*/ 2147483647 w 270"/>
                <a:gd name="T97" fmla="*/ 2147483647 h 228"/>
                <a:gd name="T98" fmla="*/ 2147483647 w 270"/>
                <a:gd name="T99" fmla="*/ 2147483647 h 228"/>
                <a:gd name="T100" fmla="*/ 2147483647 w 270"/>
                <a:gd name="T101" fmla="*/ 2147483647 h 228"/>
                <a:gd name="T102" fmla="*/ 2147483647 w 270"/>
                <a:gd name="T103" fmla="*/ 2147483647 h 228"/>
                <a:gd name="T104" fmla="*/ 2147483647 w 270"/>
                <a:gd name="T105" fmla="*/ 2147483647 h 228"/>
                <a:gd name="T106" fmla="*/ 2147483647 w 270"/>
                <a:gd name="T107" fmla="*/ 2147483647 h 228"/>
                <a:gd name="T108" fmla="*/ 2147483647 w 270"/>
                <a:gd name="T109" fmla="*/ 2147483647 h 22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270" h="228">
                  <a:moveTo>
                    <a:pt x="267" y="115"/>
                  </a:moveTo>
                  <a:cubicBezTo>
                    <a:pt x="265" y="110"/>
                    <a:pt x="265" y="110"/>
                    <a:pt x="265" y="101"/>
                  </a:cubicBezTo>
                  <a:cubicBezTo>
                    <a:pt x="265" y="91"/>
                    <a:pt x="265" y="76"/>
                    <a:pt x="257" y="66"/>
                  </a:cubicBezTo>
                  <a:cubicBezTo>
                    <a:pt x="256" y="64"/>
                    <a:pt x="256" y="64"/>
                    <a:pt x="256" y="63"/>
                  </a:cubicBezTo>
                  <a:cubicBezTo>
                    <a:pt x="256" y="59"/>
                    <a:pt x="255" y="53"/>
                    <a:pt x="250" y="47"/>
                  </a:cubicBezTo>
                  <a:cubicBezTo>
                    <a:pt x="248" y="45"/>
                    <a:pt x="246" y="42"/>
                    <a:pt x="244" y="40"/>
                  </a:cubicBezTo>
                  <a:cubicBezTo>
                    <a:pt x="240" y="36"/>
                    <a:pt x="236" y="32"/>
                    <a:pt x="230" y="25"/>
                  </a:cubicBezTo>
                  <a:cubicBezTo>
                    <a:pt x="219" y="13"/>
                    <a:pt x="203" y="12"/>
                    <a:pt x="200" y="12"/>
                  </a:cubicBezTo>
                  <a:cubicBezTo>
                    <a:pt x="198" y="12"/>
                    <a:pt x="190" y="11"/>
                    <a:pt x="182" y="7"/>
                  </a:cubicBezTo>
                  <a:cubicBezTo>
                    <a:pt x="177" y="5"/>
                    <a:pt x="173" y="4"/>
                    <a:pt x="168" y="4"/>
                  </a:cubicBezTo>
                  <a:cubicBezTo>
                    <a:pt x="165" y="4"/>
                    <a:pt x="162" y="4"/>
                    <a:pt x="160" y="5"/>
                  </a:cubicBezTo>
                  <a:cubicBezTo>
                    <a:pt x="159" y="5"/>
                    <a:pt x="159" y="5"/>
                    <a:pt x="158" y="5"/>
                  </a:cubicBezTo>
                  <a:cubicBezTo>
                    <a:pt x="152" y="1"/>
                    <a:pt x="144" y="1"/>
                    <a:pt x="135" y="1"/>
                  </a:cubicBezTo>
                  <a:cubicBezTo>
                    <a:pt x="129" y="1"/>
                    <a:pt x="126" y="3"/>
                    <a:pt x="123" y="5"/>
                  </a:cubicBezTo>
                  <a:cubicBezTo>
                    <a:pt x="123" y="4"/>
                    <a:pt x="122" y="4"/>
                    <a:pt x="120" y="3"/>
                  </a:cubicBezTo>
                  <a:cubicBezTo>
                    <a:pt x="116" y="1"/>
                    <a:pt x="111" y="0"/>
                    <a:pt x="106" y="0"/>
                  </a:cubicBezTo>
                  <a:cubicBezTo>
                    <a:pt x="93" y="0"/>
                    <a:pt x="79" y="6"/>
                    <a:pt x="72" y="9"/>
                  </a:cubicBezTo>
                  <a:cubicBezTo>
                    <a:pt x="71" y="9"/>
                    <a:pt x="69" y="9"/>
                    <a:pt x="68" y="9"/>
                  </a:cubicBezTo>
                  <a:cubicBezTo>
                    <a:pt x="51" y="9"/>
                    <a:pt x="36" y="24"/>
                    <a:pt x="24" y="36"/>
                  </a:cubicBezTo>
                  <a:cubicBezTo>
                    <a:pt x="23" y="38"/>
                    <a:pt x="22" y="39"/>
                    <a:pt x="21" y="40"/>
                  </a:cubicBezTo>
                  <a:cubicBezTo>
                    <a:pt x="15" y="45"/>
                    <a:pt x="9" y="53"/>
                    <a:pt x="11" y="62"/>
                  </a:cubicBezTo>
                  <a:cubicBezTo>
                    <a:pt x="9" y="65"/>
                    <a:pt x="7" y="69"/>
                    <a:pt x="5" y="74"/>
                  </a:cubicBezTo>
                  <a:cubicBezTo>
                    <a:pt x="0" y="85"/>
                    <a:pt x="6" y="97"/>
                    <a:pt x="10" y="104"/>
                  </a:cubicBezTo>
                  <a:cubicBezTo>
                    <a:pt x="10" y="105"/>
                    <a:pt x="10" y="106"/>
                    <a:pt x="11" y="106"/>
                  </a:cubicBezTo>
                  <a:cubicBezTo>
                    <a:pt x="10" y="109"/>
                    <a:pt x="11" y="114"/>
                    <a:pt x="13" y="120"/>
                  </a:cubicBezTo>
                  <a:cubicBezTo>
                    <a:pt x="14" y="124"/>
                    <a:pt x="18" y="131"/>
                    <a:pt x="23" y="135"/>
                  </a:cubicBezTo>
                  <a:cubicBezTo>
                    <a:pt x="26" y="138"/>
                    <a:pt x="30" y="141"/>
                    <a:pt x="38" y="146"/>
                  </a:cubicBezTo>
                  <a:cubicBezTo>
                    <a:pt x="44" y="149"/>
                    <a:pt x="53" y="155"/>
                    <a:pt x="56" y="158"/>
                  </a:cubicBezTo>
                  <a:cubicBezTo>
                    <a:pt x="58" y="164"/>
                    <a:pt x="63" y="176"/>
                    <a:pt x="78" y="183"/>
                  </a:cubicBezTo>
                  <a:cubicBezTo>
                    <a:pt x="85" y="186"/>
                    <a:pt x="89" y="187"/>
                    <a:pt x="93" y="187"/>
                  </a:cubicBezTo>
                  <a:cubicBezTo>
                    <a:pt x="96" y="187"/>
                    <a:pt x="98" y="187"/>
                    <a:pt x="99" y="187"/>
                  </a:cubicBezTo>
                  <a:cubicBezTo>
                    <a:pt x="100" y="186"/>
                    <a:pt x="101" y="186"/>
                    <a:pt x="103" y="186"/>
                  </a:cubicBezTo>
                  <a:cubicBezTo>
                    <a:pt x="107" y="186"/>
                    <a:pt x="112" y="188"/>
                    <a:pt x="116" y="191"/>
                  </a:cubicBezTo>
                  <a:cubicBezTo>
                    <a:pt x="128" y="217"/>
                    <a:pt x="128" y="217"/>
                    <a:pt x="128" y="217"/>
                  </a:cubicBezTo>
                  <a:cubicBezTo>
                    <a:pt x="129" y="219"/>
                    <a:pt x="131" y="221"/>
                    <a:pt x="132" y="222"/>
                  </a:cubicBezTo>
                  <a:cubicBezTo>
                    <a:pt x="136" y="224"/>
                    <a:pt x="144" y="228"/>
                    <a:pt x="150" y="228"/>
                  </a:cubicBezTo>
                  <a:cubicBezTo>
                    <a:pt x="157" y="228"/>
                    <a:pt x="180" y="227"/>
                    <a:pt x="182" y="214"/>
                  </a:cubicBezTo>
                  <a:cubicBezTo>
                    <a:pt x="183" y="213"/>
                    <a:pt x="183" y="212"/>
                    <a:pt x="183" y="210"/>
                  </a:cubicBezTo>
                  <a:cubicBezTo>
                    <a:pt x="186" y="211"/>
                    <a:pt x="189" y="211"/>
                    <a:pt x="192" y="211"/>
                  </a:cubicBezTo>
                  <a:cubicBezTo>
                    <a:pt x="201" y="211"/>
                    <a:pt x="208" y="210"/>
                    <a:pt x="213" y="208"/>
                  </a:cubicBezTo>
                  <a:cubicBezTo>
                    <a:pt x="230" y="204"/>
                    <a:pt x="235" y="181"/>
                    <a:pt x="237" y="167"/>
                  </a:cubicBezTo>
                  <a:cubicBezTo>
                    <a:pt x="243" y="165"/>
                    <a:pt x="252" y="161"/>
                    <a:pt x="259" y="154"/>
                  </a:cubicBezTo>
                  <a:cubicBezTo>
                    <a:pt x="265" y="146"/>
                    <a:pt x="266" y="138"/>
                    <a:pt x="265" y="132"/>
                  </a:cubicBezTo>
                  <a:cubicBezTo>
                    <a:pt x="268" y="128"/>
                    <a:pt x="270" y="122"/>
                    <a:pt x="267" y="115"/>
                  </a:cubicBezTo>
                  <a:close/>
                  <a:moveTo>
                    <a:pt x="120" y="164"/>
                  </a:moveTo>
                  <a:cubicBezTo>
                    <a:pt x="123" y="158"/>
                    <a:pt x="135" y="152"/>
                    <a:pt x="144" y="150"/>
                  </a:cubicBezTo>
                  <a:cubicBezTo>
                    <a:pt x="146" y="150"/>
                    <a:pt x="150" y="150"/>
                    <a:pt x="154" y="150"/>
                  </a:cubicBezTo>
                  <a:cubicBezTo>
                    <a:pt x="155" y="150"/>
                    <a:pt x="156" y="149"/>
                    <a:pt x="157" y="149"/>
                  </a:cubicBezTo>
                  <a:cubicBezTo>
                    <a:pt x="154" y="155"/>
                    <a:pt x="152" y="161"/>
                    <a:pt x="154" y="167"/>
                  </a:cubicBezTo>
                  <a:cubicBezTo>
                    <a:pt x="144" y="170"/>
                    <a:pt x="135" y="174"/>
                    <a:pt x="127" y="173"/>
                  </a:cubicBezTo>
                  <a:cubicBezTo>
                    <a:pt x="125" y="172"/>
                    <a:pt x="122" y="170"/>
                    <a:pt x="119" y="169"/>
                  </a:cubicBezTo>
                  <a:cubicBezTo>
                    <a:pt x="118" y="167"/>
                    <a:pt x="119" y="166"/>
                    <a:pt x="120" y="164"/>
                  </a:cubicBezTo>
                  <a:close/>
                  <a:moveTo>
                    <a:pt x="243" y="140"/>
                  </a:moveTo>
                  <a:cubicBezTo>
                    <a:pt x="240" y="143"/>
                    <a:pt x="236" y="145"/>
                    <a:pt x="232" y="146"/>
                  </a:cubicBezTo>
                  <a:cubicBezTo>
                    <a:pt x="232" y="146"/>
                    <a:pt x="231" y="146"/>
                    <a:pt x="231" y="146"/>
                  </a:cubicBezTo>
                  <a:cubicBezTo>
                    <a:pt x="216" y="145"/>
                    <a:pt x="200" y="151"/>
                    <a:pt x="184" y="157"/>
                  </a:cubicBezTo>
                  <a:cubicBezTo>
                    <a:pt x="178" y="159"/>
                    <a:pt x="172" y="161"/>
                    <a:pt x="167" y="163"/>
                  </a:cubicBezTo>
                  <a:cubicBezTo>
                    <a:pt x="167" y="159"/>
                    <a:pt x="170" y="154"/>
                    <a:pt x="173" y="151"/>
                  </a:cubicBezTo>
                  <a:cubicBezTo>
                    <a:pt x="175" y="149"/>
                    <a:pt x="179" y="149"/>
                    <a:pt x="183" y="148"/>
                  </a:cubicBezTo>
                  <a:cubicBezTo>
                    <a:pt x="189" y="147"/>
                    <a:pt x="195" y="146"/>
                    <a:pt x="200" y="141"/>
                  </a:cubicBezTo>
                  <a:cubicBezTo>
                    <a:pt x="204" y="137"/>
                    <a:pt x="204" y="133"/>
                    <a:pt x="203" y="130"/>
                  </a:cubicBezTo>
                  <a:cubicBezTo>
                    <a:pt x="201" y="124"/>
                    <a:pt x="193" y="123"/>
                    <a:pt x="186" y="122"/>
                  </a:cubicBezTo>
                  <a:cubicBezTo>
                    <a:pt x="183" y="122"/>
                    <a:pt x="180" y="122"/>
                    <a:pt x="179" y="122"/>
                  </a:cubicBezTo>
                  <a:cubicBezTo>
                    <a:pt x="170" y="117"/>
                    <a:pt x="170" y="112"/>
                    <a:pt x="171" y="100"/>
                  </a:cubicBezTo>
                  <a:cubicBezTo>
                    <a:pt x="171" y="98"/>
                    <a:pt x="171" y="95"/>
                    <a:pt x="171" y="93"/>
                  </a:cubicBezTo>
                  <a:cubicBezTo>
                    <a:pt x="172" y="89"/>
                    <a:pt x="169" y="86"/>
                    <a:pt x="165" y="86"/>
                  </a:cubicBezTo>
                  <a:cubicBezTo>
                    <a:pt x="161" y="86"/>
                    <a:pt x="158" y="89"/>
                    <a:pt x="158" y="92"/>
                  </a:cubicBezTo>
                  <a:cubicBezTo>
                    <a:pt x="158" y="95"/>
                    <a:pt x="157" y="97"/>
                    <a:pt x="157" y="99"/>
                  </a:cubicBezTo>
                  <a:cubicBezTo>
                    <a:pt x="156" y="110"/>
                    <a:pt x="155" y="125"/>
                    <a:pt x="172" y="134"/>
                  </a:cubicBezTo>
                  <a:cubicBezTo>
                    <a:pt x="169" y="135"/>
                    <a:pt x="159" y="136"/>
                    <a:pt x="154" y="136"/>
                  </a:cubicBezTo>
                  <a:cubicBezTo>
                    <a:pt x="149" y="136"/>
                    <a:pt x="145" y="136"/>
                    <a:pt x="141" y="137"/>
                  </a:cubicBezTo>
                  <a:cubicBezTo>
                    <a:pt x="138" y="137"/>
                    <a:pt x="116" y="143"/>
                    <a:pt x="108" y="157"/>
                  </a:cubicBezTo>
                  <a:cubicBezTo>
                    <a:pt x="106" y="160"/>
                    <a:pt x="105" y="163"/>
                    <a:pt x="105" y="165"/>
                  </a:cubicBezTo>
                  <a:cubicBezTo>
                    <a:pt x="104" y="165"/>
                    <a:pt x="104" y="165"/>
                    <a:pt x="103" y="165"/>
                  </a:cubicBezTo>
                  <a:cubicBezTo>
                    <a:pt x="99" y="165"/>
                    <a:pt x="96" y="166"/>
                    <a:pt x="94" y="166"/>
                  </a:cubicBezTo>
                  <a:cubicBezTo>
                    <a:pt x="94" y="167"/>
                    <a:pt x="93" y="167"/>
                    <a:pt x="93" y="167"/>
                  </a:cubicBezTo>
                  <a:cubicBezTo>
                    <a:pt x="93" y="167"/>
                    <a:pt x="92" y="167"/>
                    <a:pt x="87" y="165"/>
                  </a:cubicBezTo>
                  <a:cubicBezTo>
                    <a:pt x="79" y="161"/>
                    <a:pt x="77" y="154"/>
                    <a:pt x="75" y="150"/>
                  </a:cubicBezTo>
                  <a:cubicBezTo>
                    <a:pt x="75" y="149"/>
                    <a:pt x="75" y="149"/>
                    <a:pt x="75" y="149"/>
                  </a:cubicBezTo>
                  <a:cubicBezTo>
                    <a:pt x="75" y="149"/>
                    <a:pt x="75" y="149"/>
                    <a:pt x="75" y="149"/>
                  </a:cubicBezTo>
                  <a:cubicBezTo>
                    <a:pt x="75" y="146"/>
                    <a:pt x="80" y="139"/>
                    <a:pt x="83" y="138"/>
                  </a:cubicBezTo>
                  <a:cubicBezTo>
                    <a:pt x="86" y="137"/>
                    <a:pt x="88" y="133"/>
                    <a:pt x="87" y="129"/>
                  </a:cubicBezTo>
                  <a:cubicBezTo>
                    <a:pt x="86" y="126"/>
                    <a:pt x="82" y="124"/>
                    <a:pt x="78" y="125"/>
                  </a:cubicBezTo>
                  <a:cubicBezTo>
                    <a:pt x="76" y="126"/>
                    <a:pt x="73" y="128"/>
                    <a:pt x="70" y="131"/>
                  </a:cubicBezTo>
                  <a:cubicBezTo>
                    <a:pt x="70" y="128"/>
                    <a:pt x="71" y="126"/>
                    <a:pt x="71" y="123"/>
                  </a:cubicBezTo>
                  <a:cubicBezTo>
                    <a:pt x="71" y="117"/>
                    <a:pt x="72" y="110"/>
                    <a:pt x="71" y="104"/>
                  </a:cubicBezTo>
                  <a:cubicBezTo>
                    <a:pt x="71" y="100"/>
                    <a:pt x="67" y="97"/>
                    <a:pt x="63" y="98"/>
                  </a:cubicBezTo>
                  <a:cubicBezTo>
                    <a:pt x="60" y="98"/>
                    <a:pt x="57" y="101"/>
                    <a:pt x="57" y="105"/>
                  </a:cubicBezTo>
                  <a:cubicBezTo>
                    <a:pt x="58" y="111"/>
                    <a:pt x="57" y="116"/>
                    <a:pt x="57" y="122"/>
                  </a:cubicBezTo>
                  <a:cubicBezTo>
                    <a:pt x="57" y="126"/>
                    <a:pt x="56" y="129"/>
                    <a:pt x="56" y="133"/>
                  </a:cubicBezTo>
                  <a:cubicBezTo>
                    <a:pt x="54" y="132"/>
                    <a:pt x="52" y="130"/>
                    <a:pt x="49" y="128"/>
                  </a:cubicBezTo>
                  <a:cubicBezTo>
                    <a:pt x="44" y="125"/>
                    <a:pt x="38" y="121"/>
                    <a:pt x="36" y="120"/>
                  </a:cubicBezTo>
                  <a:cubicBezTo>
                    <a:pt x="34" y="118"/>
                    <a:pt x="32" y="112"/>
                    <a:pt x="31" y="109"/>
                  </a:cubicBezTo>
                  <a:cubicBezTo>
                    <a:pt x="33" y="104"/>
                    <a:pt x="30" y="100"/>
                    <a:pt x="28" y="95"/>
                  </a:cubicBezTo>
                  <a:cubicBezTo>
                    <a:pt x="27" y="92"/>
                    <a:pt x="23" y="84"/>
                    <a:pt x="24" y="82"/>
                  </a:cubicBezTo>
                  <a:cubicBezTo>
                    <a:pt x="26" y="77"/>
                    <a:pt x="28" y="73"/>
                    <a:pt x="29" y="72"/>
                  </a:cubicBezTo>
                  <a:cubicBezTo>
                    <a:pt x="31" y="71"/>
                    <a:pt x="33" y="71"/>
                    <a:pt x="34" y="71"/>
                  </a:cubicBezTo>
                  <a:cubicBezTo>
                    <a:pt x="46" y="69"/>
                    <a:pt x="58" y="68"/>
                    <a:pt x="69" y="57"/>
                  </a:cubicBezTo>
                  <a:cubicBezTo>
                    <a:pt x="72" y="54"/>
                    <a:pt x="72" y="49"/>
                    <a:pt x="69" y="47"/>
                  </a:cubicBezTo>
                  <a:cubicBezTo>
                    <a:pt x="66" y="44"/>
                    <a:pt x="62" y="44"/>
                    <a:pt x="59" y="47"/>
                  </a:cubicBezTo>
                  <a:cubicBezTo>
                    <a:pt x="52" y="54"/>
                    <a:pt x="43" y="56"/>
                    <a:pt x="33" y="57"/>
                  </a:cubicBezTo>
                  <a:cubicBezTo>
                    <a:pt x="34" y="56"/>
                    <a:pt x="34" y="56"/>
                    <a:pt x="35" y="55"/>
                  </a:cubicBezTo>
                  <a:cubicBezTo>
                    <a:pt x="37" y="54"/>
                    <a:pt x="38" y="52"/>
                    <a:pt x="39" y="51"/>
                  </a:cubicBezTo>
                  <a:cubicBezTo>
                    <a:pt x="47" y="43"/>
                    <a:pt x="60" y="30"/>
                    <a:pt x="68" y="30"/>
                  </a:cubicBezTo>
                  <a:cubicBezTo>
                    <a:pt x="68" y="30"/>
                    <a:pt x="69" y="30"/>
                    <a:pt x="69" y="30"/>
                  </a:cubicBezTo>
                  <a:cubicBezTo>
                    <a:pt x="72" y="31"/>
                    <a:pt x="76" y="31"/>
                    <a:pt x="79" y="29"/>
                  </a:cubicBezTo>
                  <a:cubicBezTo>
                    <a:pt x="83" y="27"/>
                    <a:pt x="96" y="20"/>
                    <a:pt x="106" y="20"/>
                  </a:cubicBezTo>
                  <a:cubicBezTo>
                    <a:pt x="107" y="20"/>
                    <a:pt x="109" y="21"/>
                    <a:pt x="110" y="21"/>
                  </a:cubicBezTo>
                  <a:cubicBezTo>
                    <a:pt x="111" y="21"/>
                    <a:pt x="111" y="21"/>
                    <a:pt x="111" y="21"/>
                  </a:cubicBezTo>
                  <a:cubicBezTo>
                    <a:pt x="112" y="23"/>
                    <a:pt x="113" y="25"/>
                    <a:pt x="116" y="25"/>
                  </a:cubicBezTo>
                  <a:cubicBezTo>
                    <a:pt x="119" y="25"/>
                    <a:pt x="124" y="32"/>
                    <a:pt x="127" y="40"/>
                  </a:cubicBezTo>
                  <a:cubicBezTo>
                    <a:pt x="128" y="42"/>
                    <a:pt x="130" y="45"/>
                    <a:pt x="129" y="47"/>
                  </a:cubicBezTo>
                  <a:cubicBezTo>
                    <a:pt x="129" y="48"/>
                    <a:pt x="128" y="48"/>
                    <a:pt x="125" y="49"/>
                  </a:cubicBezTo>
                  <a:cubicBezTo>
                    <a:pt x="122" y="49"/>
                    <a:pt x="118" y="50"/>
                    <a:pt x="115" y="53"/>
                  </a:cubicBezTo>
                  <a:cubicBezTo>
                    <a:pt x="104" y="60"/>
                    <a:pt x="94" y="67"/>
                    <a:pt x="83" y="72"/>
                  </a:cubicBezTo>
                  <a:cubicBezTo>
                    <a:pt x="79" y="74"/>
                    <a:pt x="78" y="78"/>
                    <a:pt x="80" y="82"/>
                  </a:cubicBezTo>
                  <a:cubicBezTo>
                    <a:pt x="81" y="84"/>
                    <a:pt x="83" y="85"/>
                    <a:pt x="86" y="85"/>
                  </a:cubicBezTo>
                  <a:cubicBezTo>
                    <a:pt x="87" y="85"/>
                    <a:pt x="88" y="85"/>
                    <a:pt x="89" y="85"/>
                  </a:cubicBezTo>
                  <a:cubicBezTo>
                    <a:pt x="96" y="81"/>
                    <a:pt x="103" y="77"/>
                    <a:pt x="109" y="73"/>
                  </a:cubicBezTo>
                  <a:cubicBezTo>
                    <a:pt x="109" y="76"/>
                    <a:pt x="110" y="78"/>
                    <a:pt x="110" y="81"/>
                  </a:cubicBezTo>
                  <a:cubicBezTo>
                    <a:pt x="111" y="83"/>
                    <a:pt x="111" y="85"/>
                    <a:pt x="111" y="87"/>
                  </a:cubicBezTo>
                  <a:cubicBezTo>
                    <a:pt x="112" y="91"/>
                    <a:pt x="115" y="93"/>
                    <a:pt x="118" y="93"/>
                  </a:cubicBezTo>
                  <a:cubicBezTo>
                    <a:pt x="119" y="93"/>
                    <a:pt x="119" y="93"/>
                    <a:pt x="119" y="93"/>
                  </a:cubicBezTo>
                  <a:cubicBezTo>
                    <a:pt x="123" y="93"/>
                    <a:pt x="125" y="89"/>
                    <a:pt x="125" y="86"/>
                  </a:cubicBezTo>
                  <a:cubicBezTo>
                    <a:pt x="125" y="83"/>
                    <a:pt x="124" y="81"/>
                    <a:pt x="124" y="78"/>
                  </a:cubicBezTo>
                  <a:cubicBezTo>
                    <a:pt x="123" y="73"/>
                    <a:pt x="122" y="68"/>
                    <a:pt x="123" y="65"/>
                  </a:cubicBezTo>
                  <a:cubicBezTo>
                    <a:pt x="123" y="64"/>
                    <a:pt x="123" y="64"/>
                    <a:pt x="124" y="64"/>
                  </a:cubicBezTo>
                  <a:cubicBezTo>
                    <a:pt x="125" y="63"/>
                    <a:pt x="125" y="63"/>
                    <a:pt x="125" y="63"/>
                  </a:cubicBezTo>
                  <a:cubicBezTo>
                    <a:pt x="125" y="63"/>
                    <a:pt x="126" y="62"/>
                    <a:pt x="128" y="62"/>
                  </a:cubicBezTo>
                  <a:cubicBezTo>
                    <a:pt x="131" y="61"/>
                    <a:pt x="137" y="60"/>
                    <a:pt x="141" y="54"/>
                  </a:cubicBezTo>
                  <a:cubicBezTo>
                    <a:pt x="145" y="47"/>
                    <a:pt x="142" y="39"/>
                    <a:pt x="140" y="34"/>
                  </a:cubicBezTo>
                  <a:cubicBezTo>
                    <a:pt x="139" y="31"/>
                    <a:pt x="137" y="27"/>
                    <a:pt x="134" y="23"/>
                  </a:cubicBezTo>
                  <a:cubicBezTo>
                    <a:pt x="135" y="22"/>
                    <a:pt x="135" y="22"/>
                    <a:pt x="135" y="22"/>
                  </a:cubicBezTo>
                  <a:cubicBezTo>
                    <a:pt x="135" y="22"/>
                    <a:pt x="135" y="22"/>
                    <a:pt x="135" y="22"/>
                  </a:cubicBezTo>
                  <a:cubicBezTo>
                    <a:pt x="141" y="22"/>
                    <a:pt x="146" y="22"/>
                    <a:pt x="147" y="23"/>
                  </a:cubicBezTo>
                  <a:cubicBezTo>
                    <a:pt x="150" y="25"/>
                    <a:pt x="153" y="26"/>
                    <a:pt x="157" y="26"/>
                  </a:cubicBezTo>
                  <a:cubicBezTo>
                    <a:pt x="159" y="26"/>
                    <a:pt x="161" y="26"/>
                    <a:pt x="163" y="25"/>
                  </a:cubicBezTo>
                  <a:cubicBezTo>
                    <a:pt x="167" y="25"/>
                    <a:pt x="170" y="24"/>
                    <a:pt x="173" y="26"/>
                  </a:cubicBezTo>
                  <a:cubicBezTo>
                    <a:pt x="185" y="31"/>
                    <a:pt x="198" y="32"/>
                    <a:pt x="198" y="32"/>
                  </a:cubicBezTo>
                  <a:cubicBezTo>
                    <a:pt x="199" y="33"/>
                    <a:pt x="199" y="33"/>
                    <a:pt x="199" y="33"/>
                  </a:cubicBezTo>
                  <a:cubicBezTo>
                    <a:pt x="199" y="33"/>
                    <a:pt x="209" y="33"/>
                    <a:pt x="215" y="39"/>
                  </a:cubicBezTo>
                  <a:cubicBezTo>
                    <a:pt x="221" y="46"/>
                    <a:pt x="224" y="49"/>
                    <a:pt x="228" y="54"/>
                  </a:cubicBezTo>
                  <a:cubicBezTo>
                    <a:pt x="230" y="56"/>
                    <a:pt x="232" y="58"/>
                    <a:pt x="234" y="61"/>
                  </a:cubicBezTo>
                  <a:cubicBezTo>
                    <a:pt x="235" y="62"/>
                    <a:pt x="235" y="62"/>
                    <a:pt x="235" y="62"/>
                  </a:cubicBezTo>
                  <a:cubicBezTo>
                    <a:pt x="236" y="63"/>
                    <a:pt x="236" y="63"/>
                    <a:pt x="236" y="64"/>
                  </a:cubicBezTo>
                  <a:cubicBezTo>
                    <a:pt x="236" y="65"/>
                    <a:pt x="236" y="66"/>
                    <a:pt x="236" y="68"/>
                  </a:cubicBezTo>
                  <a:cubicBezTo>
                    <a:pt x="233" y="67"/>
                    <a:pt x="231" y="65"/>
                    <a:pt x="231" y="63"/>
                  </a:cubicBezTo>
                  <a:cubicBezTo>
                    <a:pt x="230" y="59"/>
                    <a:pt x="227" y="57"/>
                    <a:pt x="223" y="58"/>
                  </a:cubicBezTo>
                  <a:cubicBezTo>
                    <a:pt x="219" y="58"/>
                    <a:pt x="217" y="62"/>
                    <a:pt x="217" y="66"/>
                  </a:cubicBezTo>
                  <a:cubicBezTo>
                    <a:pt x="220" y="78"/>
                    <a:pt x="234" y="84"/>
                    <a:pt x="243" y="85"/>
                  </a:cubicBezTo>
                  <a:cubicBezTo>
                    <a:pt x="245" y="90"/>
                    <a:pt x="245" y="96"/>
                    <a:pt x="245" y="101"/>
                  </a:cubicBezTo>
                  <a:cubicBezTo>
                    <a:pt x="245" y="109"/>
                    <a:pt x="245" y="112"/>
                    <a:pt x="246" y="117"/>
                  </a:cubicBezTo>
                  <a:cubicBezTo>
                    <a:pt x="243" y="113"/>
                    <a:pt x="239" y="110"/>
                    <a:pt x="235" y="107"/>
                  </a:cubicBezTo>
                  <a:cubicBezTo>
                    <a:pt x="232" y="105"/>
                    <a:pt x="229" y="103"/>
                    <a:pt x="226" y="102"/>
                  </a:cubicBezTo>
                  <a:cubicBezTo>
                    <a:pt x="222" y="100"/>
                    <a:pt x="219" y="98"/>
                    <a:pt x="217" y="96"/>
                  </a:cubicBezTo>
                  <a:cubicBezTo>
                    <a:pt x="208" y="89"/>
                    <a:pt x="201" y="74"/>
                    <a:pt x="205" y="64"/>
                  </a:cubicBezTo>
                  <a:cubicBezTo>
                    <a:pt x="206" y="61"/>
                    <a:pt x="204" y="57"/>
                    <a:pt x="201" y="56"/>
                  </a:cubicBezTo>
                  <a:cubicBezTo>
                    <a:pt x="197" y="54"/>
                    <a:pt x="193" y="56"/>
                    <a:pt x="192" y="60"/>
                  </a:cubicBezTo>
                  <a:cubicBezTo>
                    <a:pt x="186" y="75"/>
                    <a:pt x="195" y="97"/>
                    <a:pt x="208" y="107"/>
                  </a:cubicBezTo>
                  <a:cubicBezTo>
                    <a:pt x="212" y="110"/>
                    <a:pt x="216" y="112"/>
                    <a:pt x="220" y="114"/>
                  </a:cubicBezTo>
                  <a:cubicBezTo>
                    <a:pt x="222" y="115"/>
                    <a:pt x="225" y="117"/>
                    <a:pt x="227" y="118"/>
                  </a:cubicBezTo>
                  <a:cubicBezTo>
                    <a:pt x="231" y="121"/>
                    <a:pt x="234" y="125"/>
                    <a:pt x="238" y="128"/>
                  </a:cubicBezTo>
                  <a:cubicBezTo>
                    <a:pt x="240" y="131"/>
                    <a:pt x="242" y="133"/>
                    <a:pt x="244" y="136"/>
                  </a:cubicBezTo>
                  <a:cubicBezTo>
                    <a:pt x="245" y="136"/>
                    <a:pt x="245" y="136"/>
                    <a:pt x="245" y="137"/>
                  </a:cubicBezTo>
                  <a:cubicBezTo>
                    <a:pt x="245" y="137"/>
                    <a:pt x="243" y="140"/>
                    <a:pt x="243" y="14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cs typeface="+mn-ea"/>
              </a:endParaRPr>
            </a:p>
          </p:txBody>
        </p:sp>
      </p:grpSp>
      <p:grpSp>
        <p:nvGrpSpPr>
          <p:cNvPr id="10" name="组合 9"/>
          <p:cNvGrpSpPr>
            <a:grpSpLocks/>
          </p:cNvGrpSpPr>
          <p:nvPr/>
        </p:nvGrpSpPr>
        <p:grpSpPr bwMode="auto">
          <a:xfrm>
            <a:off x="7719802" y="3068957"/>
            <a:ext cx="493648" cy="516720"/>
            <a:chOff x="7720026" y="3068397"/>
            <a:chExt cx="493179" cy="517827"/>
          </a:xfrm>
        </p:grpSpPr>
        <p:pic>
          <p:nvPicPr>
            <p:cNvPr id="5147" name="Picture 13"/>
            <p:cNvPicPr>
              <a:picLocks noChangeAspect="1" noChangeArrowheads="1"/>
            </p:cNvPicPr>
            <p:nvPr/>
          </p:nvPicPr>
          <p:blipFill>
            <a:blip r:embed="rId2">
              <a:duotone>
                <a:prstClr val="black"/>
                <a:schemeClr val="accent1">
                  <a:tint val="45000"/>
                  <a:satMod val="400000"/>
                </a:schemeClr>
              </a:duotone>
              <a:extLst>
                <a:ext uri="{28A0092B-C50C-407E-A947-70E740481C1C}">
                  <a14:useLocalDpi xmlns:a14="http://schemas.microsoft.com/office/drawing/2010/main" val="0"/>
                </a:ext>
              </a:extLst>
            </a:blip>
            <a:srcRect/>
            <a:stretch>
              <a:fillRect/>
            </a:stretch>
          </p:blipFill>
          <p:spPr bwMode="auto">
            <a:xfrm>
              <a:off x="7726875" y="3108457"/>
              <a:ext cx="477766" cy="477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48" name="Freeform 14"/>
            <p:cNvSpPr>
              <a:spLocks noEditPoints="1"/>
            </p:cNvSpPr>
            <p:nvPr/>
          </p:nvSpPr>
          <p:spPr bwMode="auto">
            <a:xfrm>
              <a:off x="7720026" y="3068397"/>
              <a:ext cx="493179" cy="493179"/>
            </a:xfrm>
            <a:custGeom>
              <a:avLst/>
              <a:gdLst>
                <a:gd name="T0" fmla="*/ 2147483647 w 196"/>
                <a:gd name="T1" fmla="*/ 0 h 196"/>
                <a:gd name="T2" fmla="*/ 0 w 196"/>
                <a:gd name="T3" fmla="*/ 2147483647 h 196"/>
                <a:gd name="T4" fmla="*/ 2147483647 w 196"/>
                <a:gd name="T5" fmla="*/ 2147483647 h 196"/>
                <a:gd name="T6" fmla="*/ 2147483647 w 196"/>
                <a:gd name="T7" fmla="*/ 2147483647 h 196"/>
                <a:gd name="T8" fmla="*/ 2147483647 w 196"/>
                <a:gd name="T9" fmla="*/ 0 h 196"/>
                <a:gd name="T10" fmla="*/ 2147483647 w 196"/>
                <a:gd name="T11" fmla="*/ 2147483647 h 196"/>
                <a:gd name="T12" fmla="*/ 2147483647 w 196"/>
                <a:gd name="T13" fmla="*/ 2147483647 h 196"/>
                <a:gd name="T14" fmla="*/ 2147483647 w 196"/>
                <a:gd name="T15" fmla="*/ 2147483647 h 196"/>
                <a:gd name="T16" fmla="*/ 2147483647 w 196"/>
                <a:gd name="T17" fmla="*/ 2147483647 h 196"/>
                <a:gd name="T18" fmla="*/ 2147483647 w 196"/>
                <a:gd name="T19" fmla="*/ 2147483647 h 19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96" h="196">
                  <a:moveTo>
                    <a:pt x="98" y="0"/>
                  </a:moveTo>
                  <a:cubicBezTo>
                    <a:pt x="44" y="0"/>
                    <a:pt x="0" y="44"/>
                    <a:pt x="0" y="98"/>
                  </a:cubicBezTo>
                  <a:cubicBezTo>
                    <a:pt x="0" y="152"/>
                    <a:pt x="44" y="196"/>
                    <a:pt x="98" y="196"/>
                  </a:cubicBezTo>
                  <a:cubicBezTo>
                    <a:pt x="152" y="196"/>
                    <a:pt x="196" y="152"/>
                    <a:pt x="196" y="98"/>
                  </a:cubicBezTo>
                  <a:cubicBezTo>
                    <a:pt x="196" y="44"/>
                    <a:pt x="152" y="0"/>
                    <a:pt x="98" y="0"/>
                  </a:cubicBezTo>
                  <a:close/>
                  <a:moveTo>
                    <a:pt x="98" y="171"/>
                  </a:moveTo>
                  <a:cubicBezTo>
                    <a:pt x="58" y="171"/>
                    <a:pt x="25" y="138"/>
                    <a:pt x="25" y="98"/>
                  </a:cubicBezTo>
                  <a:cubicBezTo>
                    <a:pt x="25" y="58"/>
                    <a:pt x="58" y="25"/>
                    <a:pt x="98" y="25"/>
                  </a:cubicBezTo>
                  <a:cubicBezTo>
                    <a:pt x="139" y="25"/>
                    <a:pt x="171" y="58"/>
                    <a:pt x="171" y="98"/>
                  </a:cubicBezTo>
                  <a:cubicBezTo>
                    <a:pt x="171" y="138"/>
                    <a:pt x="139" y="171"/>
                    <a:pt x="98" y="17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cs typeface="+mn-ea"/>
              </a:endParaRPr>
            </a:p>
          </p:txBody>
        </p:sp>
        <p:sp>
          <p:nvSpPr>
            <p:cNvPr id="5149" name="Oval 15"/>
            <p:cNvSpPr>
              <a:spLocks noChangeArrowheads="1"/>
            </p:cNvSpPr>
            <p:nvPr/>
          </p:nvSpPr>
          <p:spPr bwMode="auto">
            <a:xfrm>
              <a:off x="7860445" y="3238602"/>
              <a:ext cx="214053" cy="215765"/>
            </a:xfrm>
            <a:prstGeom prst="ellipse">
              <a:avLst/>
            </a:prstGeom>
            <a:solidFill>
              <a:srgbClr val="D5792B"/>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endParaRPr lang="zh-CN" altLang="en-US">
                <a:ea typeface="+mn-ea"/>
                <a:cs typeface="+mn-ea"/>
              </a:endParaRPr>
            </a:p>
          </p:txBody>
        </p:sp>
        <p:pic>
          <p:nvPicPr>
            <p:cNvPr id="5150" name="Picture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3739" y="3351622"/>
              <a:ext cx="119870" cy="12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51" name="Picture 1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4144" y="3264287"/>
              <a:ext cx="83909" cy="82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TextBox 614"/>
          <p:cNvSpPr txBox="1"/>
          <p:nvPr/>
        </p:nvSpPr>
        <p:spPr bwMode="auto">
          <a:xfrm>
            <a:off x="7278250" y="2122489"/>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pPr eaLnBrk="1" hangingPunct="1">
              <a:defRPr/>
            </a:pPr>
            <a:r>
              <a:rPr lang="zh-CN" altLang="en-US" dirty="0">
                <a:solidFill>
                  <a:schemeClr val="bg1"/>
                </a:solidFill>
                <a:ea typeface="+mn-ea"/>
                <a:cs typeface="+mn-ea"/>
              </a:rPr>
              <a:t>添加标题</a:t>
            </a:r>
          </a:p>
        </p:txBody>
      </p:sp>
      <p:grpSp>
        <p:nvGrpSpPr>
          <p:cNvPr id="17" name="组合 16"/>
          <p:cNvGrpSpPr>
            <a:grpSpLocks/>
          </p:cNvGrpSpPr>
          <p:nvPr/>
        </p:nvGrpSpPr>
        <p:grpSpPr bwMode="auto">
          <a:xfrm>
            <a:off x="8595990" y="4178302"/>
            <a:ext cx="414283" cy="646113"/>
            <a:chOff x="8596786" y="4178723"/>
            <a:chExt cx="414407" cy="645584"/>
          </a:xfrm>
        </p:grpSpPr>
        <p:sp>
          <p:nvSpPr>
            <p:cNvPr id="5145" name="Freeform 9"/>
            <p:cNvSpPr>
              <a:spLocks/>
            </p:cNvSpPr>
            <p:nvPr/>
          </p:nvSpPr>
          <p:spPr bwMode="auto">
            <a:xfrm>
              <a:off x="8596786" y="4178723"/>
              <a:ext cx="414407" cy="645584"/>
            </a:xfrm>
            <a:custGeom>
              <a:avLst/>
              <a:gdLst>
                <a:gd name="T0" fmla="*/ 2147483647 w 164"/>
                <a:gd name="T1" fmla="*/ 2147483647 h 256"/>
                <a:gd name="T2" fmla="*/ 2147483647 w 164"/>
                <a:gd name="T3" fmla="*/ 0 h 256"/>
                <a:gd name="T4" fmla="*/ 2147483647 w 164"/>
                <a:gd name="T5" fmla="*/ 2147483647 h 256"/>
                <a:gd name="T6" fmla="*/ 2147483647 w 164"/>
                <a:gd name="T7" fmla="*/ 2147483647 h 256"/>
                <a:gd name="T8" fmla="*/ 2147483647 w 164"/>
                <a:gd name="T9" fmla="*/ 2147483647 h 256"/>
                <a:gd name="T10" fmla="*/ 2147483647 w 164"/>
                <a:gd name="T11" fmla="*/ 2147483647 h 256"/>
                <a:gd name="T12" fmla="*/ 2147483647 w 164"/>
                <a:gd name="T13" fmla="*/ 2147483647 h 256"/>
                <a:gd name="T14" fmla="*/ 2147483647 w 164"/>
                <a:gd name="T15" fmla="*/ 2147483647 h 256"/>
                <a:gd name="T16" fmla="*/ 2147483647 w 164"/>
                <a:gd name="T17" fmla="*/ 2147483647 h 256"/>
                <a:gd name="T18" fmla="*/ 2147483647 w 164"/>
                <a:gd name="T19" fmla="*/ 0 h 256"/>
                <a:gd name="T20" fmla="*/ 2147483647 w 164"/>
                <a:gd name="T21" fmla="*/ 2147483647 h 256"/>
                <a:gd name="T22" fmla="*/ 2147483647 w 164"/>
                <a:gd name="T23" fmla="*/ 2147483647 h 256"/>
                <a:gd name="T24" fmla="*/ 2147483647 w 164"/>
                <a:gd name="T25" fmla="*/ 2147483647 h 256"/>
                <a:gd name="T26" fmla="*/ 2147483647 w 164"/>
                <a:gd name="T27" fmla="*/ 2147483647 h 256"/>
                <a:gd name="T28" fmla="*/ 2147483647 w 164"/>
                <a:gd name="T29" fmla="*/ 2147483647 h 256"/>
                <a:gd name="T30" fmla="*/ 2147483647 w 164"/>
                <a:gd name="T31" fmla="*/ 2147483647 h 256"/>
                <a:gd name="T32" fmla="*/ 2147483647 w 164"/>
                <a:gd name="T33" fmla="*/ 2147483647 h 256"/>
                <a:gd name="T34" fmla="*/ 2147483647 w 164"/>
                <a:gd name="T35" fmla="*/ 2147483647 h 256"/>
                <a:gd name="T36" fmla="*/ 2147483647 w 164"/>
                <a:gd name="T37" fmla="*/ 2147483647 h 256"/>
                <a:gd name="T38" fmla="*/ 2147483647 w 164"/>
                <a:gd name="T39" fmla="*/ 2147483647 h 256"/>
                <a:gd name="T40" fmla="*/ 2147483647 w 164"/>
                <a:gd name="T41" fmla="*/ 2147483647 h 256"/>
                <a:gd name="T42" fmla="*/ 2147483647 w 164"/>
                <a:gd name="T43" fmla="*/ 2147483647 h 256"/>
                <a:gd name="T44" fmla="*/ 2147483647 w 164"/>
                <a:gd name="T45" fmla="*/ 2147483647 h 256"/>
                <a:gd name="T46" fmla="*/ 2147483647 w 164"/>
                <a:gd name="T47" fmla="*/ 2147483647 h 256"/>
                <a:gd name="T48" fmla="*/ 2147483647 w 164"/>
                <a:gd name="T49" fmla="*/ 2147483647 h 2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4" h="256">
                  <a:moveTo>
                    <a:pt x="159" y="42"/>
                  </a:moveTo>
                  <a:cubicBezTo>
                    <a:pt x="154" y="21"/>
                    <a:pt x="148" y="3"/>
                    <a:pt x="136" y="0"/>
                  </a:cubicBezTo>
                  <a:cubicBezTo>
                    <a:pt x="132" y="0"/>
                    <a:pt x="122" y="2"/>
                    <a:pt x="111" y="4"/>
                  </a:cubicBezTo>
                  <a:cubicBezTo>
                    <a:pt x="102" y="7"/>
                    <a:pt x="92" y="9"/>
                    <a:pt x="85" y="9"/>
                  </a:cubicBezTo>
                  <a:cubicBezTo>
                    <a:pt x="85" y="9"/>
                    <a:pt x="85" y="9"/>
                    <a:pt x="85" y="9"/>
                  </a:cubicBezTo>
                  <a:cubicBezTo>
                    <a:pt x="84" y="9"/>
                    <a:pt x="84" y="9"/>
                    <a:pt x="84" y="9"/>
                  </a:cubicBezTo>
                  <a:cubicBezTo>
                    <a:pt x="83" y="9"/>
                    <a:pt x="83" y="9"/>
                    <a:pt x="83" y="9"/>
                  </a:cubicBezTo>
                  <a:cubicBezTo>
                    <a:pt x="83" y="9"/>
                    <a:pt x="83" y="9"/>
                    <a:pt x="83" y="9"/>
                  </a:cubicBezTo>
                  <a:cubicBezTo>
                    <a:pt x="76" y="9"/>
                    <a:pt x="65" y="7"/>
                    <a:pt x="54" y="5"/>
                  </a:cubicBezTo>
                  <a:cubicBezTo>
                    <a:pt x="43" y="2"/>
                    <a:pt x="32" y="0"/>
                    <a:pt x="28" y="0"/>
                  </a:cubicBezTo>
                  <a:cubicBezTo>
                    <a:pt x="16" y="3"/>
                    <a:pt x="9" y="21"/>
                    <a:pt x="5" y="42"/>
                  </a:cubicBezTo>
                  <a:cubicBezTo>
                    <a:pt x="0" y="62"/>
                    <a:pt x="9" y="85"/>
                    <a:pt x="16" y="101"/>
                  </a:cubicBezTo>
                  <a:cubicBezTo>
                    <a:pt x="23" y="117"/>
                    <a:pt x="18" y="135"/>
                    <a:pt x="21" y="163"/>
                  </a:cubicBezTo>
                  <a:cubicBezTo>
                    <a:pt x="23" y="190"/>
                    <a:pt x="30" y="202"/>
                    <a:pt x="37" y="224"/>
                  </a:cubicBezTo>
                  <a:cubicBezTo>
                    <a:pt x="44" y="247"/>
                    <a:pt x="64" y="256"/>
                    <a:pt x="60" y="243"/>
                  </a:cubicBezTo>
                  <a:cubicBezTo>
                    <a:pt x="55" y="229"/>
                    <a:pt x="60" y="179"/>
                    <a:pt x="66" y="158"/>
                  </a:cubicBezTo>
                  <a:cubicBezTo>
                    <a:pt x="69" y="150"/>
                    <a:pt x="71" y="144"/>
                    <a:pt x="73" y="141"/>
                  </a:cubicBezTo>
                  <a:cubicBezTo>
                    <a:pt x="74" y="137"/>
                    <a:pt x="77" y="134"/>
                    <a:pt x="82" y="134"/>
                  </a:cubicBezTo>
                  <a:cubicBezTo>
                    <a:pt x="86" y="134"/>
                    <a:pt x="89" y="137"/>
                    <a:pt x="90" y="140"/>
                  </a:cubicBezTo>
                  <a:cubicBezTo>
                    <a:pt x="92" y="143"/>
                    <a:pt x="94" y="149"/>
                    <a:pt x="97" y="158"/>
                  </a:cubicBezTo>
                  <a:cubicBezTo>
                    <a:pt x="104" y="179"/>
                    <a:pt x="109" y="229"/>
                    <a:pt x="104" y="243"/>
                  </a:cubicBezTo>
                  <a:cubicBezTo>
                    <a:pt x="100" y="256"/>
                    <a:pt x="120" y="247"/>
                    <a:pt x="127" y="224"/>
                  </a:cubicBezTo>
                  <a:cubicBezTo>
                    <a:pt x="134" y="202"/>
                    <a:pt x="141" y="190"/>
                    <a:pt x="143" y="163"/>
                  </a:cubicBezTo>
                  <a:cubicBezTo>
                    <a:pt x="145" y="135"/>
                    <a:pt x="141" y="117"/>
                    <a:pt x="148" y="101"/>
                  </a:cubicBezTo>
                  <a:cubicBezTo>
                    <a:pt x="154" y="85"/>
                    <a:pt x="164" y="62"/>
                    <a:pt x="159" y="42"/>
                  </a:cubicBez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cs typeface="+mn-ea"/>
              </a:endParaRPr>
            </a:p>
          </p:txBody>
        </p:sp>
        <p:sp>
          <p:nvSpPr>
            <p:cNvPr id="5146" name="Freeform 9"/>
            <p:cNvSpPr>
              <a:spLocks/>
            </p:cNvSpPr>
            <p:nvPr/>
          </p:nvSpPr>
          <p:spPr bwMode="auto">
            <a:xfrm>
              <a:off x="8637882" y="4245575"/>
              <a:ext cx="332214" cy="517538"/>
            </a:xfrm>
            <a:custGeom>
              <a:avLst/>
              <a:gdLst>
                <a:gd name="T0" fmla="*/ 2147483647 w 164"/>
                <a:gd name="T1" fmla="*/ 2147483647 h 256"/>
                <a:gd name="T2" fmla="*/ 2147483647 w 164"/>
                <a:gd name="T3" fmla="*/ 0 h 256"/>
                <a:gd name="T4" fmla="*/ 2147483647 w 164"/>
                <a:gd name="T5" fmla="*/ 2147483647 h 256"/>
                <a:gd name="T6" fmla="*/ 2147483647 w 164"/>
                <a:gd name="T7" fmla="*/ 2147483647 h 256"/>
                <a:gd name="T8" fmla="*/ 2147483647 w 164"/>
                <a:gd name="T9" fmla="*/ 2147483647 h 256"/>
                <a:gd name="T10" fmla="*/ 2147483647 w 164"/>
                <a:gd name="T11" fmla="*/ 2147483647 h 256"/>
                <a:gd name="T12" fmla="*/ 2147483647 w 164"/>
                <a:gd name="T13" fmla="*/ 2147483647 h 256"/>
                <a:gd name="T14" fmla="*/ 2147483647 w 164"/>
                <a:gd name="T15" fmla="*/ 2147483647 h 256"/>
                <a:gd name="T16" fmla="*/ 2147483647 w 164"/>
                <a:gd name="T17" fmla="*/ 2147483647 h 256"/>
                <a:gd name="T18" fmla="*/ 2147483647 w 164"/>
                <a:gd name="T19" fmla="*/ 0 h 256"/>
                <a:gd name="T20" fmla="*/ 2147483647 w 164"/>
                <a:gd name="T21" fmla="*/ 2147483647 h 256"/>
                <a:gd name="T22" fmla="*/ 2147483647 w 164"/>
                <a:gd name="T23" fmla="*/ 2147483647 h 256"/>
                <a:gd name="T24" fmla="*/ 2147483647 w 164"/>
                <a:gd name="T25" fmla="*/ 2147483647 h 256"/>
                <a:gd name="T26" fmla="*/ 2147483647 w 164"/>
                <a:gd name="T27" fmla="*/ 2147483647 h 256"/>
                <a:gd name="T28" fmla="*/ 2147483647 w 164"/>
                <a:gd name="T29" fmla="*/ 2147483647 h 256"/>
                <a:gd name="T30" fmla="*/ 2147483647 w 164"/>
                <a:gd name="T31" fmla="*/ 2147483647 h 256"/>
                <a:gd name="T32" fmla="*/ 2147483647 w 164"/>
                <a:gd name="T33" fmla="*/ 2147483647 h 256"/>
                <a:gd name="T34" fmla="*/ 2147483647 w 164"/>
                <a:gd name="T35" fmla="*/ 2147483647 h 256"/>
                <a:gd name="T36" fmla="*/ 2147483647 w 164"/>
                <a:gd name="T37" fmla="*/ 2147483647 h 256"/>
                <a:gd name="T38" fmla="*/ 2147483647 w 164"/>
                <a:gd name="T39" fmla="*/ 2147483647 h 256"/>
                <a:gd name="T40" fmla="*/ 2147483647 w 164"/>
                <a:gd name="T41" fmla="*/ 2147483647 h 256"/>
                <a:gd name="T42" fmla="*/ 2147483647 w 164"/>
                <a:gd name="T43" fmla="*/ 2147483647 h 256"/>
                <a:gd name="T44" fmla="*/ 2147483647 w 164"/>
                <a:gd name="T45" fmla="*/ 2147483647 h 256"/>
                <a:gd name="T46" fmla="*/ 2147483647 w 164"/>
                <a:gd name="T47" fmla="*/ 2147483647 h 256"/>
                <a:gd name="T48" fmla="*/ 2147483647 w 164"/>
                <a:gd name="T49" fmla="*/ 2147483647 h 25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0" t="0" r="r" b="b"/>
              <a:pathLst>
                <a:path w="164" h="256">
                  <a:moveTo>
                    <a:pt x="159" y="42"/>
                  </a:moveTo>
                  <a:cubicBezTo>
                    <a:pt x="154" y="21"/>
                    <a:pt x="148" y="3"/>
                    <a:pt x="136" y="0"/>
                  </a:cubicBezTo>
                  <a:cubicBezTo>
                    <a:pt x="132" y="0"/>
                    <a:pt x="122" y="2"/>
                    <a:pt x="111" y="4"/>
                  </a:cubicBezTo>
                  <a:cubicBezTo>
                    <a:pt x="102" y="7"/>
                    <a:pt x="92" y="9"/>
                    <a:pt x="85" y="9"/>
                  </a:cubicBezTo>
                  <a:cubicBezTo>
                    <a:pt x="85" y="9"/>
                    <a:pt x="85" y="9"/>
                    <a:pt x="85" y="9"/>
                  </a:cubicBezTo>
                  <a:cubicBezTo>
                    <a:pt x="84" y="9"/>
                    <a:pt x="84" y="9"/>
                    <a:pt x="84" y="9"/>
                  </a:cubicBezTo>
                  <a:cubicBezTo>
                    <a:pt x="83" y="9"/>
                    <a:pt x="83" y="9"/>
                    <a:pt x="83" y="9"/>
                  </a:cubicBezTo>
                  <a:cubicBezTo>
                    <a:pt x="83" y="9"/>
                    <a:pt x="83" y="9"/>
                    <a:pt x="83" y="9"/>
                  </a:cubicBezTo>
                  <a:cubicBezTo>
                    <a:pt x="76" y="9"/>
                    <a:pt x="65" y="7"/>
                    <a:pt x="54" y="5"/>
                  </a:cubicBezTo>
                  <a:cubicBezTo>
                    <a:pt x="43" y="2"/>
                    <a:pt x="32" y="0"/>
                    <a:pt x="28" y="0"/>
                  </a:cubicBezTo>
                  <a:cubicBezTo>
                    <a:pt x="16" y="3"/>
                    <a:pt x="9" y="21"/>
                    <a:pt x="5" y="42"/>
                  </a:cubicBezTo>
                  <a:cubicBezTo>
                    <a:pt x="0" y="62"/>
                    <a:pt x="9" y="85"/>
                    <a:pt x="16" y="101"/>
                  </a:cubicBezTo>
                  <a:cubicBezTo>
                    <a:pt x="23" y="117"/>
                    <a:pt x="18" y="135"/>
                    <a:pt x="21" y="163"/>
                  </a:cubicBezTo>
                  <a:cubicBezTo>
                    <a:pt x="23" y="190"/>
                    <a:pt x="30" y="202"/>
                    <a:pt x="37" y="224"/>
                  </a:cubicBezTo>
                  <a:cubicBezTo>
                    <a:pt x="44" y="247"/>
                    <a:pt x="64" y="256"/>
                    <a:pt x="60" y="243"/>
                  </a:cubicBezTo>
                  <a:cubicBezTo>
                    <a:pt x="55" y="229"/>
                    <a:pt x="60" y="179"/>
                    <a:pt x="66" y="158"/>
                  </a:cubicBezTo>
                  <a:cubicBezTo>
                    <a:pt x="69" y="150"/>
                    <a:pt x="71" y="144"/>
                    <a:pt x="73" y="141"/>
                  </a:cubicBezTo>
                  <a:cubicBezTo>
                    <a:pt x="74" y="137"/>
                    <a:pt x="77" y="134"/>
                    <a:pt x="82" y="134"/>
                  </a:cubicBezTo>
                  <a:cubicBezTo>
                    <a:pt x="86" y="134"/>
                    <a:pt x="89" y="137"/>
                    <a:pt x="90" y="140"/>
                  </a:cubicBezTo>
                  <a:cubicBezTo>
                    <a:pt x="92" y="143"/>
                    <a:pt x="94" y="149"/>
                    <a:pt x="97" y="158"/>
                  </a:cubicBezTo>
                  <a:cubicBezTo>
                    <a:pt x="104" y="179"/>
                    <a:pt x="109" y="229"/>
                    <a:pt x="104" y="243"/>
                  </a:cubicBezTo>
                  <a:cubicBezTo>
                    <a:pt x="100" y="256"/>
                    <a:pt x="120" y="247"/>
                    <a:pt x="127" y="224"/>
                  </a:cubicBezTo>
                  <a:cubicBezTo>
                    <a:pt x="134" y="202"/>
                    <a:pt x="141" y="190"/>
                    <a:pt x="143" y="163"/>
                  </a:cubicBezTo>
                  <a:cubicBezTo>
                    <a:pt x="145" y="135"/>
                    <a:pt x="141" y="117"/>
                    <a:pt x="148" y="101"/>
                  </a:cubicBezTo>
                  <a:cubicBezTo>
                    <a:pt x="154" y="85"/>
                    <a:pt x="164" y="62"/>
                    <a:pt x="159" y="42"/>
                  </a:cubicBezTo>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cs typeface="+mn-ea"/>
              </a:endParaRPr>
            </a:p>
          </p:txBody>
        </p:sp>
      </p:grpSp>
      <p:grpSp>
        <p:nvGrpSpPr>
          <p:cNvPr id="21" name="Group 6"/>
          <p:cNvGrpSpPr>
            <a:grpSpLocks noChangeAspect="1"/>
          </p:cNvGrpSpPr>
          <p:nvPr/>
        </p:nvGrpSpPr>
        <p:grpSpPr bwMode="auto">
          <a:xfrm>
            <a:off x="7999167" y="5411788"/>
            <a:ext cx="499997" cy="501650"/>
            <a:chOff x="-705" y="1037"/>
            <a:chExt cx="385" cy="386"/>
          </a:xfrm>
        </p:grpSpPr>
        <p:sp>
          <p:nvSpPr>
            <p:cNvPr id="5143" name="Freeform 7"/>
            <p:cNvSpPr>
              <a:spLocks/>
            </p:cNvSpPr>
            <p:nvPr/>
          </p:nvSpPr>
          <p:spPr bwMode="auto">
            <a:xfrm>
              <a:off x="-705" y="1037"/>
              <a:ext cx="385" cy="386"/>
            </a:xfrm>
            <a:custGeom>
              <a:avLst/>
              <a:gdLst>
                <a:gd name="T0" fmla="*/ 4325 w 163"/>
                <a:gd name="T1" fmla="*/ 758 h 163"/>
                <a:gd name="T2" fmla="*/ 5071 w 163"/>
                <a:gd name="T3" fmla="*/ 2574 h 163"/>
                <a:gd name="T4" fmla="*/ 4325 w 163"/>
                <a:gd name="T5" fmla="*/ 4407 h 163"/>
                <a:gd name="T6" fmla="*/ 2556 w 163"/>
                <a:gd name="T7" fmla="*/ 5125 h 163"/>
                <a:gd name="T8" fmla="*/ 753 w 163"/>
                <a:gd name="T9" fmla="*/ 4407 h 163"/>
                <a:gd name="T10" fmla="*/ 0 w 163"/>
                <a:gd name="T11" fmla="*/ 2574 h 163"/>
                <a:gd name="T12" fmla="*/ 753 w 163"/>
                <a:gd name="T13" fmla="*/ 758 h 163"/>
                <a:gd name="T14" fmla="*/ 2556 w 163"/>
                <a:gd name="T15" fmla="*/ 0 h 163"/>
                <a:gd name="T16" fmla="*/ 4325 w 163"/>
                <a:gd name="T17" fmla="*/ 758 h 16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3" h="163">
                  <a:moveTo>
                    <a:pt x="139" y="24"/>
                  </a:moveTo>
                  <a:cubicBezTo>
                    <a:pt x="154" y="39"/>
                    <a:pt x="163" y="59"/>
                    <a:pt x="163" y="82"/>
                  </a:cubicBezTo>
                  <a:cubicBezTo>
                    <a:pt x="163" y="104"/>
                    <a:pt x="154" y="125"/>
                    <a:pt x="139" y="140"/>
                  </a:cubicBezTo>
                  <a:cubicBezTo>
                    <a:pt x="124" y="154"/>
                    <a:pt x="104" y="163"/>
                    <a:pt x="82" y="163"/>
                  </a:cubicBezTo>
                  <a:cubicBezTo>
                    <a:pt x="59" y="163"/>
                    <a:pt x="39" y="154"/>
                    <a:pt x="24" y="140"/>
                  </a:cubicBezTo>
                  <a:cubicBezTo>
                    <a:pt x="9" y="125"/>
                    <a:pt x="0" y="104"/>
                    <a:pt x="0" y="82"/>
                  </a:cubicBezTo>
                  <a:cubicBezTo>
                    <a:pt x="0" y="59"/>
                    <a:pt x="9" y="39"/>
                    <a:pt x="24" y="24"/>
                  </a:cubicBezTo>
                  <a:cubicBezTo>
                    <a:pt x="39" y="9"/>
                    <a:pt x="59" y="0"/>
                    <a:pt x="82" y="0"/>
                  </a:cubicBezTo>
                  <a:cubicBezTo>
                    <a:pt x="104" y="0"/>
                    <a:pt x="124" y="9"/>
                    <a:pt x="139" y="24"/>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cs typeface="+mn-ea"/>
              </a:endParaRPr>
            </a:p>
          </p:txBody>
        </p:sp>
        <p:sp>
          <p:nvSpPr>
            <p:cNvPr id="5144" name="Freeform 8"/>
            <p:cNvSpPr>
              <a:spLocks/>
            </p:cNvSpPr>
            <p:nvPr/>
          </p:nvSpPr>
          <p:spPr bwMode="auto">
            <a:xfrm>
              <a:off x="-592" y="1071"/>
              <a:ext cx="167" cy="319"/>
            </a:xfrm>
            <a:custGeom>
              <a:avLst/>
              <a:gdLst>
                <a:gd name="T0" fmla="*/ 2058 w 71"/>
                <a:gd name="T1" fmla="*/ 1345 h 135"/>
                <a:gd name="T2" fmla="*/ 1195 w 71"/>
                <a:gd name="T3" fmla="*/ 1345 h 135"/>
                <a:gd name="T4" fmla="*/ 1195 w 71"/>
                <a:gd name="T5" fmla="*/ 1189 h 135"/>
                <a:gd name="T6" fmla="*/ 1157 w 71"/>
                <a:gd name="T7" fmla="*/ 910 h 135"/>
                <a:gd name="T8" fmla="*/ 1040 w 71"/>
                <a:gd name="T9" fmla="*/ 803 h 135"/>
                <a:gd name="T10" fmla="*/ 924 w 71"/>
                <a:gd name="T11" fmla="*/ 872 h 135"/>
                <a:gd name="T12" fmla="*/ 884 w 71"/>
                <a:gd name="T13" fmla="*/ 1056 h 135"/>
                <a:gd name="T14" fmla="*/ 953 w 71"/>
                <a:gd name="T15" fmla="*/ 1373 h 135"/>
                <a:gd name="T16" fmla="*/ 1444 w 71"/>
                <a:gd name="T17" fmla="*/ 1687 h 135"/>
                <a:gd name="T18" fmla="*/ 1858 w 71"/>
                <a:gd name="T19" fmla="*/ 1994 h 135"/>
                <a:gd name="T20" fmla="*/ 2079 w 71"/>
                <a:gd name="T21" fmla="*/ 2311 h 135"/>
                <a:gd name="T22" fmla="*/ 2173 w 71"/>
                <a:gd name="T23" fmla="*/ 2810 h 135"/>
                <a:gd name="T24" fmla="*/ 1926 w 71"/>
                <a:gd name="T25" fmla="*/ 3523 h 135"/>
                <a:gd name="T26" fmla="*/ 1289 w 71"/>
                <a:gd name="T27" fmla="*/ 3863 h 135"/>
                <a:gd name="T28" fmla="*/ 1289 w 71"/>
                <a:gd name="T29" fmla="*/ 4211 h 135"/>
                <a:gd name="T30" fmla="*/ 859 w 71"/>
                <a:gd name="T31" fmla="*/ 4211 h 135"/>
                <a:gd name="T32" fmla="*/ 859 w 71"/>
                <a:gd name="T33" fmla="*/ 3863 h 135"/>
                <a:gd name="T34" fmla="*/ 270 w 71"/>
                <a:gd name="T35" fmla="*/ 3589 h 135"/>
                <a:gd name="T36" fmla="*/ 0 w 71"/>
                <a:gd name="T37" fmla="*/ 2741 h 135"/>
                <a:gd name="T38" fmla="*/ 0 w 71"/>
                <a:gd name="T39" fmla="*/ 2585 h 135"/>
                <a:gd name="T40" fmla="*/ 859 w 71"/>
                <a:gd name="T41" fmla="*/ 2585 h 135"/>
                <a:gd name="T42" fmla="*/ 859 w 71"/>
                <a:gd name="T43" fmla="*/ 2810 h 135"/>
                <a:gd name="T44" fmla="*/ 884 w 71"/>
                <a:gd name="T45" fmla="*/ 3244 h 135"/>
                <a:gd name="T46" fmla="*/ 1040 w 71"/>
                <a:gd name="T47" fmla="*/ 3339 h 135"/>
                <a:gd name="T48" fmla="*/ 1157 w 71"/>
                <a:gd name="T49" fmla="*/ 3273 h 135"/>
                <a:gd name="T50" fmla="*/ 1195 w 71"/>
                <a:gd name="T51" fmla="*/ 3088 h 135"/>
                <a:gd name="T52" fmla="*/ 1157 w 71"/>
                <a:gd name="T53" fmla="*/ 2680 h 135"/>
                <a:gd name="T54" fmla="*/ 884 w 71"/>
                <a:gd name="T55" fmla="*/ 2401 h 135"/>
                <a:gd name="T56" fmla="*/ 336 w 71"/>
                <a:gd name="T57" fmla="*/ 2032 h 135"/>
                <a:gd name="T58" fmla="*/ 89 w 71"/>
                <a:gd name="T59" fmla="*/ 1687 h 135"/>
                <a:gd name="T60" fmla="*/ 0 w 71"/>
                <a:gd name="T61" fmla="*/ 1189 h 135"/>
                <a:gd name="T62" fmla="*/ 209 w 71"/>
                <a:gd name="T63" fmla="*/ 569 h 135"/>
                <a:gd name="T64" fmla="*/ 859 w 71"/>
                <a:gd name="T65" fmla="*/ 279 h 135"/>
                <a:gd name="T66" fmla="*/ 859 w 71"/>
                <a:gd name="T67" fmla="*/ 0 h 135"/>
                <a:gd name="T68" fmla="*/ 1289 w 71"/>
                <a:gd name="T69" fmla="*/ 0 h 135"/>
                <a:gd name="T70" fmla="*/ 1289 w 71"/>
                <a:gd name="T71" fmla="*/ 279 h 135"/>
                <a:gd name="T72" fmla="*/ 1858 w 71"/>
                <a:gd name="T73" fmla="*/ 569 h 135"/>
                <a:gd name="T74" fmla="*/ 2079 w 71"/>
                <a:gd name="T75" fmla="*/ 1189 h 135"/>
                <a:gd name="T76" fmla="*/ 2058 w 71"/>
                <a:gd name="T77" fmla="*/ 1345 h 13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1" h="135">
                  <a:moveTo>
                    <a:pt x="67" y="43"/>
                  </a:moveTo>
                  <a:cubicBezTo>
                    <a:pt x="39" y="43"/>
                    <a:pt x="39" y="43"/>
                    <a:pt x="39" y="43"/>
                  </a:cubicBezTo>
                  <a:cubicBezTo>
                    <a:pt x="39" y="38"/>
                    <a:pt x="39" y="38"/>
                    <a:pt x="39" y="38"/>
                  </a:cubicBezTo>
                  <a:cubicBezTo>
                    <a:pt x="39" y="33"/>
                    <a:pt x="39" y="30"/>
                    <a:pt x="38" y="29"/>
                  </a:cubicBezTo>
                  <a:cubicBezTo>
                    <a:pt x="37" y="27"/>
                    <a:pt x="36" y="26"/>
                    <a:pt x="34" y="26"/>
                  </a:cubicBezTo>
                  <a:cubicBezTo>
                    <a:pt x="32" y="26"/>
                    <a:pt x="31" y="27"/>
                    <a:pt x="30" y="28"/>
                  </a:cubicBezTo>
                  <a:cubicBezTo>
                    <a:pt x="29" y="30"/>
                    <a:pt x="29" y="32"/>
                    <a:pt x="29" y="34"/>
                  </a:cubicBezTo>
                  <a:cubicBezTo>
                    <a:pt x="29" y="39"/>
                    <a:pt x="30" y="42"/>
                    <a:pt x="31" y="44"/>
                  </a:cubicBezTo>
                  <a:cubicBezTo>
                    <a:pt x="33" y="45"/>
                    <a:pt x="38" y="49"/>
                    <a:pt x="47" y="54"/>
                  </a:cubicBezTo>
                  <a:cubicBezTo>
                    <a:pt x="54" y="58"/>
                    <a:pt x="59" y="62"/>
                    <a:pt x="61" y="64"/>
                  </a:cubicBezTo>
                  <a:cubicBezTo>
                    <a:pt x="64" y="66"/>
                    <a:pt x="66" y="70"/>
                    <a:pt x="68" y="74"/>
                  </a:cubicBezTo>
                  <a:cubicBezTo>
                    <a:pt x="70" y="78"/>
                    <a:pt x="71" y="83"/>
                    <a:pt x="71" y="90"/>
                  </a:cubicBezTo>
                  <a:cubicBezTo>
                    <a:pt x="71" y="100"/>
                    <a:pt x="68" y="108"/>
                    <a:pt x="63" y="113"/>
                  </a:cubicBezTo>
                  <a:cubicBezTo>
                    <a:pt x="59" y="119"/>
                    <a:pt x="51" y="123"/>
                    <a:pt x="42" y="124"/>
                  </a:cubicBezTo>
                  <a:cubicBezTo>
                    <a:pt x="42" y="135"/>
                    <a:pt x="42" y="135"/>
                    <a:pt x="42" y="135"/>
                  </a:cubicBezTo>
                  <a:cubicBezTo>
                    <a:pt x="28" y="135"/>
                    <a:pt x="28" y="135"/>
                    <a:pt x="28" y="135"/>
                  </a:cubicBezTo>
                  <a:cubicBezTo>
                    <a:pt x="28" y="124"/>
                    <a:pt x="28" y="124"/>
                    <a:pt x="28" y="124"/>
                  </a:cubicBezTo>
                  <a:cubicBezTo>
                    <a:pt x="21" y="123"/>
                    <a:pt x="14" y="120"/>
                    <a:pt x="9" y="115"/>
                  </a:cubicBezTo>
                  <a:cubicBezTo>
                    <a:pt x="3" y="110"/>
                    <a:pt x="0" y="101"/>
                    <a:pt x="0" y="88"/>
                  </a:cubicBezTo>
                  <a:cubicBezTo>
                    <a:pt x="0" y="83"/>
                    <a:pt x="0" y="83"/>
                    <a:pt x="0" y="83"/>
                  </a:cubicBezTo>
                  <a:cubicBezTo>
                    <a:pt x="28" y="83"/>
                    <a:pt x="28" y="83"/>
                    <a:pt x="28" y="83"/>
                  </a:cubicBezTo>
                  <a:cubicBezTo>
                    <a:pt x="28" y="90"/>
                    <a:pt x="28" y="90"/>
                    <a:pt x="28" y="90"/>
                  </a:cubicBezTo>
                  <a:cubicBezTo>
                    <a:pt x="28" y="97"/>
                    <a:pt x="29" y="102"/>
                    <a:pt x="29" y="104"/>
                  </a:cubicBezTo>
                  <a:cubicBezTo>
                    <a:pt x="30" y="106"/>
                    <a:pt x="31" y="107"/>
                    <a:pt x="34" y="107"/>
                  </a:cubicBezTo>
                  <a:cubicBezTo>
                    <a:pt x="35" y="107"/>
                    <a:pt x="37" y="106"/>
                    <a:pt x="38" y="105"/>
                  </a:cubicBezTo>
                  <a:cubicBezTo>
                    <a:pt x="39" y="104"/>
                    <a:pt x="39" y="102"/>
                    <a:pt x="39" y="99"/>
                  </a:cubicBezTo>
                  <a:cubicBezTo>
                    <a:pt x="39" y="93"/>
                    <a:pt x="39" y="88"/>
                    <a:pt x="38" y="86"/>
                  </a:cubicBezTo>
                  <a:cubicBezTo>
                    <a:pt x="37" y="83"/>
                    <a:pt x="34" y="80"/>
                    <a:pt x="29" y="77"/>
                  </a:cubicBezTo>
                  <a:cubicBezTo>
                    <a:pt x="20" y="71"/>
                    <a:pt x="14" y="67"/>
                    <a:pt x="11" y="65"/>
                  </a:cubicBezTo>
                  <a:cubicBezTo>
                    <a:pt x="8" y="62"/>
                    <a:pt x="5" y="59"/>
                    <a:pt x="3" y="54"/>
                  </a:cubicBezTo>
                  <a:cubicBezTo>
                    <a:pt x="1" y="49"/>
                    <a:pt x="0" y="44"/>
                    <a:pt x="0" y="38"/>
                  </a:cubicBezTo>
                  <a:cubicBezTo>
                    <a:pt x="0" y="30"/>
                    <a:pt x="2" y="23"/>
                    <a:pt x="7" y="18"/>
                  </a:cubicBezTo>
                  <a:cubicBezTo>
                    <a:pt x="12" y="13"/>
                    <a:pt x="19" y="11"/>
                    <a:pt x="28" y="9"/>
                  </a:cubicBezTo>
                  <a:cubicBezTo>
                    <a:pt x="28" y="0"/>
                    <a:pt x="28" y="0"/>
                    <a:pt x="28" y="0"/>
                  </a:cubicBezTo>
                  <a:cubicBezTo>
                    <a:pt x="42" y="0"/>
                    <a:pt x="42" y="0"/>
                    <a:pt x="42" y="0"/>
                  </a:cubicBezTo>
                  <a:cubicBezTo>
                    <a:pt x="42" y="9"/>
                    <a:pt x="42" y="9"/>
                    <a:pt x="42" y="9"/>
                  </a:cubicBezTo>
                  <a:cubicBezTo>
                    <a:pt x="50" y="11"/>
                    <a:pt x="57" y="13"/>
                    <a:pt x="61" y="18"/>
                  </a:cubicBezTo>
                  <a:cubicBezTo>
                    <a:pt x="66" y="23"/>
                    <a:pt x="68" y="30"/>
                    <a:pt x="68" y="38"/>
                  </a:cubicBezTo>
                  <a:cubicBezTo>
                    <a:pt x="68" y="39"/>
                    <a:pt x="68" y="41"/>
                    <a:pt x="67" y="4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cs typeface="+mn-ea"/>
              </a:endParaRPr>
            </a:p>
          </p:txBody>
        </p:sp>
      </p:grpSp>
      <p:sp>
        <p:nvSpPr>
          <p:cNvPr id="24" name="矩形 1"/>
          <p:cNvSpPr>
            <a:spLocks noChangeArrowheads="1"/>
          </p:cNvSpPr>
          <p:nvPr/>
        </p:nvSpPr>
        <p:spPr bwMode="auto">
          <a:xfrm>
            <a:off x="2202371" y="2087564"/>
            <a:ext cx="4728546"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ltLang="en-US" sz="1200" kern="3000" spc="31" dirty="0">
                <a:solidFill>
                  <a:schemeClr val="tx1">
                    <a:lumMod val="50000"/>
                    <a:lumOff val="50000"/>
                  </a:schemeClr>
                </a:solidFill>
                <a:latin typeface="+mj-ea"/>
                <a:ea typeface="+mj-ea"/>
              </a:rPr>
              <a:t>文字内容需概括精炼，建议与标题相关并符合整体语言风格，语言描述尽量简洁生动。单击此处添加文本内容，语言描述尽量简洁生动。</a:t>
            </a:r>
            <a:endParaRPr lang="en-US" altLang="zh-CN" sz="1200" kern="3000" spc="31" dirty="0">
              <a:solidFill>
                <a:schemeClr val="tx1">
                  <a:lumMod val="50000"/>
                  <a:lumOff val="50000"/>
                </a:schemeClr>
              </a:solidFill>
              <a:latin typeface="+mj-ea"/>
              <a:ea typeface="+mj-ea"/>
            </a:endParaRPr>
          </a:p>
        </p:txBody>
      </p:sp>
      <p:sp>
        <p:nvSpPr>
          <p:cNvPr id="25" name="TextBox 626"/>
          <p:cNvSpPr txBox="1"/>
          <p:nvPr/>
        </p:nvSpPr>
        <p:spPr bwMode="auto">
          <a:xfrm>
            <a:off x="8247292" y="3162301"/>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pPr eaLnBrk="1" hangingPunct="1">
              <a:defRPr/>
            </a:pPr>
            <a:r>
              <a:rPr lang="zh-CN" altLang="en-US" dirty="0">
                <a:solidFill>
                  <a:schemeClr val="bg1"/>
                </a:solidFill>
                <a:ea typeface="+mn-ea"/>
                <a:cs typeface="+mn-ea"/>
              </a:rPr>
              <a:t>添加标题</a:t>
            </a:r>
          </a:p>
        </p:txBody>
      </p:sp>
      <p:sp>
        <p:nvSpPr>
          <p:cNvPr id="26" name="TextBox 627"/>
          <p:cNvSpPr txBox="1"/>
          <p:nvPr/>
        </p:nvSpPr>
        <p:spPr bwMode="auto">
          <a:xfrm>
            <a:off x="7432218" y="4297364"/>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pPr eaLnBrk="1" hangingPunct="1">
              <a:defRPr/>
            </a:pPr>
            <a:r>
              <a:rPr lang="zh-CN" altLang="en-US" dirty="0">
                <a:solidFill>
                  <a:schemeClr val="bg1"/>
                </a:solidFill>
                <a:ea typeface="+mn-ea"/>
                <a:cs typeface="+mn-ea"/>
              </a:rPr>
              <a:t>添加标题</a:t>
            </a:r>
          </a:p>
        </p:txBody>
      </p:sp>
      <p:sp>
        <p:nvSpPr>
          <p:cNvPr id="27" name="TextBox 628"/>
          <p:cNvSpPr txBox="1"/>
          <p:nvPr/>
        </p:nvSpPr>
        <p:spPr bwMode="auto">
          <a:xfrm>
            <a:off x="8495704" y="5456239"/>
            <a:ext cx="1159292" cy="338554"/>
          </a:xfrm>
          <a:prstGeom prst="rect">
            <a:avLst/>
          </a:prstGeom>
          <a:noFill/>
        </p:spPr>
        <p:txBody>
          <a:bodyPr wrap="none">
            <a:spAutoFit/>
          </a:bodyPr>
          <a:lstStyle>
            <a:defPPr>
              <a:defRPr lang="zh-CN"/>
            </a:defPPr>
            <a:lvl1pPr algn="ctr" fontAlgn="auto">
              <a:spcBef>
                <a:spcPts val="0"/>
              </a:spcBef>
              <a:spcAft>
                <a:spcPts val="0"/>
              </a:spcAft>
              <a:defRPr sz="1600" spc="300">
                <a:solidFill>
                  <a:srgbClr val="F83003"/>
                </a:solidFill>
                <a:latin typeface="微软雅黑" pitchFamily="34" charset="-122"/>
                <a:ea typeface="微软雅黑" pitchFamily="34" charset="-122"/>
                <a:cs typeface="Arial" pitchFamily="34" charset="0"/>
              </a:defRPr>
            </a:lvl1pPr>
          </a:lstStyle>
          <a:p>
            <a:pPr eaLnBrk="1" hangingPunct="1">
              <a:defRPr/>
            </a:pPr>
            <a:r>
              <a:rPr lang="zh-CN" altLang="en-US" dirty="0">
                <a:solidFill>
                  <a:schemeClr val="bg1"/>
                </a:solidFill>
                <a:ea typeface="+mn-ea"/>
                <a:cs typeface="+mn-ea"/>
              </a:rPr>
              <a:t>添加标题</a:t>
            </a:r>
          </a:p>
        </p:txBody>
      </p:sp>
      <p:sp>
        <p:nvSpPr>
          <p:cNvPr id="28" name="任意多边形 27"/>
          <p:cNvSpPr/>
          <p:nvPr/>
        </p:nvSpPr>
        <p:spPr>
          <a:xfrm>
            <a:off x="2221419" y="2782890"/>
            <a:ext cx="7644405" cy="53975"/>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endParaRPr>
          </a:p>
        </p:txBody>
      </p:sp>
      <p:sp>
        <p:nvSpPr>
          <p:cNvPr id="29" name="矩形 1"/>
          <p:cNvSpPr>
            <a:spLocks noChangeArrowheads="1"/>
          </p:cNvSpPr>
          <p:nvPr/>
        </p:nvSpPr>
        <p:spPr bwMode="auto">
          <a:xfrm>
            <a:off x="2202371" y="3082926"/>
            <a:ext cx="4434898"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ltLang="en-US" sz="1200" kern="3000" spc="31" dirty="0">
                <a:solidFill>
                  <a:schemeClr val="tx1">
                    <a:lumMod val="50000"/>
                    <a:lumOff val="50000"/>
                  </a:schemeClr>
                </a:solidFill>
                <a:latin typeface="+mj-ea"/>
                <a:ea typeface="+mj-ea"/>
              </a:rPr>
              <a:t>文字内容需概括精炼，建议与标题相关并符合整体语言风格，语言描述尽量简洁生动。单击此处添加文本内容，语言描述尽量简洁生动。</a:t>
            </a:r>
            <a:endParaRPr lang="en-US" altLang="zh-CN" sz="1200" kern="3000" spc="31" dirty="0">
              <a:solidFill>
                <a:schemeClr val="tx1">
                  <a:lumMod val="50000"/>
                  <a:lumOff val="50000"/>
                </a:schemeClr>
              </a:solidFill>
              <a:latin typeface="+mj-ea"/>
              <a:ea typeface="+mj-ea"/>
            </a:endParaRPr>
          </a:p>
        </p:txBody>
      </p:sp>
      <p:sp>
        <p:nvSpPr>
          <p:cNvPr id="30" name="任意多边形 29"/>
          <p:cNvSpPr/>
          <p:nvPr/>
        </p:nvSpPr>
        <p:spPr>
          <a:xfrm>
            <a:off x="2221419" y="3913190"/>
            <a:ext cx="7568215" cy="53975"/>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endParaRPr>
          </a:p>
        </p:txBody>
      </p:sp>
      <p:sp>
        <p:nvSpPr>
          <p:cNvPr id="31" name="矩形 1"/>
          <p:cNvSpPr>
            <a:spLocks noChangeArrowheads="1"/>
          </p:cNvSpPr>
          <p:nvPr/>
        </p:nvSpPr>
        <p:spPr bwMode="auto">
          <a:xfrm>
            <a:off x="2202371" y="4297364"/>
            <a:ext cx="4661880"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ltLang="en-US" sz="1200" kern="3000" spc="31" dirty="0">
                <a:solidFill>
                  <a:schemeClr val="tx1">
                    <a:lumMod val="50000"/>
                    <a:lumOff val="50000"/>
                  </a:schemeClr>
                </a:solidFill>
                <a:latin typeface="+mj-ea"/>
                <a:ea typeface="+mj-ea"/>
              </a:rPr>
              <a:t>文字内容需概括精炼，建议与标题相关并符合整体语言风格，语言描述尽量简洁生动。单击此处添加文本内容，语言描述尽量简洁生动。</a:t>
            </a:r>
            <a:endParaRPr lang="en-US" altLang="zh-CN" sz="1200" kern="3000" spc="31" dirty="0">
              <a:solidFill>
                <a:schemeClr val="tx1">
                  <a:lumMod val="50000"/>
                  <a:lumOff val="50000"/>
                </a:schemeClr>
              </a:solidFill>
              <a:latin typeface="+mj-ea"/>
              <a:ea typeface="+mj-ea"/>
            </a:endParaRPr>
          </a:p>
        </p:txBody>
      </p:sp>
      <p:sp>
        <p:nvSpPr>
          <p:cNvPr id="32" name="任意多边形 31"/>
          <p:cNvSpPr/>
          <p:nvPr/>
        </p:nvSpPr>
        <p:spPr>
          <a:xfrm>
            <a:off x="2221419" y="5043488"/>
            <a:ext cx="7212661" cy="49212"/>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endParaRPr>
          </a:p>
        </p:txBody>
      </p:sp>
      <p:sp>
        <p:nvSpPr>
          <p:cNvPr id="33" name="矩形 1"/>
          <p:cNvSpPr>
            <a:spLocks noChangeArrowheads="1"/>
          </p:cNvSpPr>
          <p:nvPr/>
        </p:nvSpPr>
        <p:spPr bwMode="auto">
          <a:xfrm>
            <a:off x="2202370" y="5257801"/>
            <a:ext cx="5517432" cy="572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30000"/>
              </a:lnSpc>
            </a:pPr>
            <a:r>
              <a:rPr lang="zh-CN" altLang="en-US" sz="1200" kern="3000" spc="31" dirty="0">
                <a:solidFill>
                  <a:schemeClr val="tx1">
                    <a:lumMod val="50000"/>
                    <a:lumOff val="50000"/>
                  </a:schemeClr>
                </a:solidFill>
                <a:latin typeface="+mj-ea"/>
                <a:ea typeface="+mj-ea"/>
              </a:rPr>
              <a:t>文字内容需概括精炼，建议与标题相关并符合整体语言风格，语言描述尽量简洁生动。单击此处添加文本内容，语言描述尽量简洁生动。</a:t>
            </a:r>
            <a:endParaRPr lang="en-US" altLang="zh-CN" sz="1200" kern="3000" spc="31" dirty="0">
              <a:solidFill>
                <a:schemeClr val="tx1">
                  <a:lumMod val="50000"/>
                  <a:lumOff val="50000"/>
                </a:schemeClr>
              </a:solidFill>
              <a:latin typeface="+mj-ea"/>
              <a:ea typeface="+mj-ea"/>
            </a:endParaRPr>
          </a:p>
        </p:txBody>
      </p:sp>
      <p:sp>
        <p:nvSpPr>
          <p:cNvPr id="34" name="任意多边形 33"/>
          <p:cNvSpPr/>
          <p:nvPr/>
        </p:nvSpPr>
        <p:spPr>
          <a:xfrm>
            <a:off x="2221419" y="6170615"/>
            <a:ext cx="7676151" cy="52387"/>
          </a:xfrm>
          <a:custGeom>
            <a:avLst/>
            <a:gdLst>
              <a:gd name="connsiteX0" fmla="*/ 4397828 w 4397828"/>
              <a:gd name="connsiteY0" fmla="*/ 0 h 0"/>
              <a:gd name="connsiteX1" fmla="*/ 4397828 w 4397828"/>
              <a:gd name="connsiteY1" fmla="*/ 0 h 0"/>
              <a:gd name="connsiteX2" fmla="*/ 0 w 4397828"/>
              <a:gd name="connsiteY2" fmla="*/ 0 h 0"/>
            </a:gdLst>
            <a:ahLst/>
            <a:cxnLst>
              <a:cxn ang="0">
                <a:pos x="connsiteX0" y="connsiteY0"/>
              </a:cxn>
              <a:cxn ang="0">
                <a:pos x="connsiteX1" y="connsiteY1"/>
              </a:cxn>
              <a:cxn ang="0">
                <a:pos x="connsiteX2" y="connsiteY2"/>
              </a:cxn>
            </a:cxnLst>
            <a:rect l="l" t="t" r="r" b="b"/>
            <a:pathLst>
              <a:path w="4397828">
                <a:moveTo>
                  <a:pt x="4397828" y="0"/>
                </a:moveTo>
                <a:lnTo>
                  <a:pt x="4397828" y="0"/>
                </a:lnTo>
                <a:lnTo>
                  <a:pt x="0" y="0"/>
                </a:lnTo>
              </a:path>
            </a:pathLst>
          </a:custGeom>
          <a:noFill/>
          <a:ln w="1270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cs typeface="+mn-ea"/>
            </a:endParaRPr>
          </a:p>
        </p:txBody>
      </p:sp>
      <p:sp>
        <p:nvSpPr>
          <p:cNvPr id="2" name="标题 1"/>
          <p:cNvSpPr>
            <a:spLocks noGrp="1"/>
          </p:cNvSpPr>
          <p:nvPr>
            <p:ph type="title"/>
          </p:nvPr>
        </p:nvSpPr>
        <p:spPr/>
        <p:txBody>
          <a:bodyPr/>
          <a:lstStyle/>
          <a:p>
            <a:r>
              <a:rPr lang="zh-CN" altLang="en-US" dirty="0">
                <a:cs typeface="+mn-ea"/>
              </a:rPr>
              <a:t>单击此处添加标题</a:t>
            </a:r>
            <a:endParaRPr lang="zh-CN" altLang="en-US" dirty="0">
              <a:ea typeface="+mn-ea"/>
              <a:cs typeface="+mn-ea"/>
            </a:endParaRPr>
          </a:p>
        </p:txBody>
      </p:sp>
    </p:spTree>
    <p:extLst>
      <p:ext uri="{BB962C8B-B14F-4D97-AF65-F5344CB8AC3E}">
        <p14:creationId xmlns:p14="http://schemas.microsoft.com/office/powerpoint/2010/main" val="3515769346"/>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5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0-#ppt_h/2"/>
                                          </p:val>
                                        </p:tav>
                                        <p:tav tm="100000">
                                          <p:val>
                                            <p:strVal val="#ppt_y"/>
                                          </p:val>
                                        </p:tav>
                                      </p:tavLst>
                                    </p:anim>
                                  </p:childTnLst>
                                </p:cTn>
                              </p:par>
                              <p:par>
                                <p:cTn id="13" presetID="2" presetClass="entr" presetSubtype="1" fill="hold" grpId="0" nodeType="withEffect">
                                  <p:stCondLst>
                                    <p:cond delay="5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75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0-#ppt_h/2"/>
                                          </p:val>
                                        </p:tav>
                                        <p:tav tm="100000">
                                          <p:val>
                                            <p:strVal val="#ppt_y"/>
                                          </p:val>
                                        </p:tav>
                                      </p:tavLst>
                                    </p:anim>
                                  </p:childTnLst>
                                </p:cTn>
                              </p:par>
                            </p:childTnLst>
                          </p:cTn>
                        </p:par>
                        <p:par>
                          <p:cTn id="21" fill="hold" nodeType="afterGroup">
                            <p:stCondLst>
                              <p:cond delay="1250"/>
                            </p:stCondLst>
                            <p:childTnLst>
                              <p:par>
                                <p:cTn id="22" presetID="53" presetClass="entr" presetSubtype="16" fill="hold"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p:cTn id="24" dur="250" fill="hold"/>
                                        <p:tgtEl>
                                          <p:spTgt spid="21"/>
                                        </p:tgtEl>
                                        <p:attrNameLst>
                                          <p:attrName>ppt_w</p:attrName>
                                        </p:attrNameLst>
                                      </p:cBhvr>
                                      <p:tavLst>
                                        <p:tav tm="0">
                                          <p:val>
                                            <p:fltVal val="0"/>
                                          </p:val>
                                        </p:tav>
                                        <p:tav tm="100000">
                                          <p:val>
                                            <p:strVal val="#ppt_w"/>
                                          </p:val>
                                        </p:tav>
                                      </p:tavLst>
                                    </p:anim>
                                    <p:anim calcmode="lin" valueType="num">
                                      <p:cBhvr>
                                        <p:cTn id="25" dur="250" fill="hold"/>
                                        <p:tgtEl>
                                          <p:spTgt spid="21"/>
                                        </p:tgtEl>
                                        <p:attrNameLst>
                                          <p:attrName>ppt_h</p:attrName>
                                        </p:attrNameLst>
                                      </p:cBhvr>
                                      <p:tavLst>
                                        <p:tav tm="0">
                                          <p:val>
                                            <p:fltVal val="0"/>
                                          </p:val>
                                        </p:tav>
                                        <p:tav tm="100000">
                                          <p:val>
                                            <p:strVal val="#ppt_h"/>
                                          </p:val>
                                        </p:tav>
                                      </p:tavLst>
                                    </p:anim>
                                    <p:animEffect transition="in" filter="fade">
                                      <p:cBhvr>
                                        <p:cTn id="26" dur="250"/>
                                        <p:tgtEl>
                                          <p:spTgt spid="21"/>
                                        </p:tgtEl>
                                      </p:cBhvr>
                                    </p:animEffect>
                                  </p:childTnLst>
                                </p:cTn>
                              </p:par>
                              <p:par>
                                <p:cTn id="27" presetID="6" presetClass="emph" presetSubtype="0" autoRev="1" fill="hold" nodeType="withEffect">
                                  <p:stCondLst>
                                    <p:cond delay="0"/>
                                  </p:stCondLst>
                                  <p:childTnLst>
                                    <p:animScale>
                                      <p:cBhvr>
                                        <p:cTn id="28" dur="250" fill="hold"/>
                                        <p:tgtEl>
                                          <p:spTgt spid="21"/>
                                        </p:tgtEl>
                                      </p:cBhvr>
                                      <p:by x="150000" y="150000"/>
                                    </p:animScale>
                                  </p:childTnLst>
                                </p:cTn>
                              </p:par>
                              <p:par>
                                <p:cTn id="29" presetID="14" presetClass="entr" presetSubtype="10" fill="hold" grpId="0" nodeType="with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randombar(horizontal)">
                                      <p:cBhvr>
                                        <p:cTn id="31" dur="500"/>
                                        <p:tgtEl>
                                          <p:spTgt spid="27"/>
                                        </p:tgtEl>
                                      </p:cBhvr>
                                    </p:animEffect>
                                  </p:childTnLst>
                                </p:cTn>
                              </p:par>
                            </p:childTnLst>
                          </p:cTn>
                        </p:par>
                        <p:par>
                          <p:cTn id="32" fill="hold" nodeType="afterGroup">
                            <p:stCondLst>
                              <p:cond delay="1750"/>
                            </p:stCondLst>
                            <p:childTnLst>
                              <p:par>
                                <p:cTn id="33" presetID="53" presetClass="entr" presetSubtype="16"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250" fill="hold"/>
                                        <p:tgtEl>
                                          <p:spTgt spid="17"/>
                                        </p:tgtEl>
                                        <p:attrNameLst>
                                          <p:attrName>ppt_w</p:attrName>
                                        </p:attrNameLst>
                                      </p:cBhvr>
                                      <p:tavLst>
                                        <p:tav tm="0">
                                          <p:val>
                                            <p:fltVal val="0"/>
                                          </p:val>
                                        </p:tav>
                                        <p:tav tm="100000">
                                          <p:val>
                                            <p:strVal val="#ppt_w"/>
                                          </p:val>
                                        </p:tav>
                                      </p:tavLst>
                                    </p:anim>
                                    <p:anim calcmode="lin" valueType="num">
                                      <p:cBhvr>
                                        <p:cTn id="36" dur="250" fill="hold"/>
                                        <p:tgtEl>
                                          <p:spTgt spid="17"/>
                                        </p:tgtEl>
                                        <p:attrNameLst>
                                          <p:attrName>ppt_h</p:attrName>
                                        </p:attrNameLst>
                                      </p:cBhvr>
                                      <p:tavLst>
                                        <p:tav tm="0">
                                          <p:val>
                                            <p:fltVal val="0"/>
                                          </p:val>
                                        </p:tav>
                                        <p:tav tm="100000">
                                          <p:val>
                                            <p:strVal val="#ppt_h"/>
                                          </p:val>
                                        </p:tav>
                                      </p:tavLst>
                                    </p:anim>
                                    <p:animEffect transition="in" filter="fade">
                                      <p:cBhvr>
                                        <p:cTn id="37" dur="250"/>
                                        <p:tgtEl>
                                          <p:spTgt spid="17"/>
                                        </p:tgtEl>
                                      </p:cBhvr>
                                    </p:animEffect>
                                  </p:childTnLst>
                                </p:cTn>
                              </p:par>
                              <p:par>
                                <p:cTn id="38" presetID="6" presetClass="emph" presetSubtype="0" autoRev="1" fill="hold" nodeType="withEffect">
                                  <p:stCondLst>
                                    <p:cond delay="0"/>
                                  </p:stCondLst>
                                  <p:childTnLst>
                                    <p:animScale>
                                      <p:cBhvr>
                                        <p:cTn id="39" dur="250" fill="hold"/>
                                        <p:tgtEl>
                                          <p:spTgt spid="17"/>
                                        </p:tgtEl>
                                      </p:cBhvr>
                                      <p:by x="150000" y="150000"/>
                                    </p:animScale>
                                  </p:childTnLst>
                                </p:cTn>
                              </p:par>
                              <p:par>
                                <p:cTn id="40" presetID="14" presetClass="entr" presetSubtype="1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randombar(horizontal)">
                                      <p:cBhvr>
                                        <p:cTn id="42" dur="500"/>
                                        <p:tgtEl>
                                          <p:spTgt spid="26"/>
                                        </p:tgtEl>
                                      </p:cBhvr>
                                    </p:animEffect>
                                  </p:childTnLst>
                                </p:cTn>
                              </p:par>
                            </p:childTnLst>
                          </p:cTn>
                        </p:par>
                        <p:par>
                          <p:cTn id="43" fill="hold" nodeType="afterGroup">
                            <p:stCondLst>
                              <p:cond delay="2250"/>
                            </p:stCondLst>
                            <p:childTnLst>
                              <p:par>
                                <p:cTn id="44" presetID="53" presetClass="entr" presetSubtype="16" fill="hold"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250" fill="hold"/>
                                        <p:tgtEl>
                                          <p:spTgt spid="10"/>
                                        </p:tgtEl>
                                        <p:attrNameLst>
                                          <p:attrName>ppt_w</p:attrName>
                                        </p:attrNameLst>
                                      </p:cBhvr>
                                      <p:tavLst>
                                        <p:tav tm="0">
                                          <p:val>
                                            <p:fltVal val="0"/>
                                          </p:val>
                                        </p:tav>
                                        <p:tav tm="100000">
                                          <p:val>
                                            <p:strVal val="#ppt_w"/>
                                          </p:val>
                                        </p:tav>
                                      </p:tavLst>
                                    </p:anim>
                                    <p:anim calcmode="lin" valueType="num">
                                      <p:cBhvr>
                                        <p:cTn id="47" dur="250" fill="hold"/>
                                        <p:tgtEl>
                                          <p:spTgt spid="10"/>
                                        </p:tgtEl>
                                        <p:attrNameLst>
                                          <p:attrName>ppt_h</p:attrName>
                                        </p:attrNameLst>
                                      </p:cBhvr>
                                      <p:tavLst>
                                        <p:tav tm="0">
                                          <p:val>
                                            <p:fltVal val="0"/>
                                          </p:val>
                                        </p:tav>
                                        <p:tav tm="100000">
                                          <p:val>
                                            <p:strVal val="#ppt_h"/>
                                          </p:val>
                                        </p:tav>
                                      </p:tavLst>
                                    </p:anim>
                                    <p:animEffect transition="in" filter="fade">
                                      <p:cBhvr>
                                        <p:cTn id="48" dur="250"/>
                                        <p:tgtEl>
                                          <p:spTgt spid="10"/>
                                        </p:tgtEl>
                                      </p:cBhvr>
                                    </p:animEffect>
                                  </p:childTnLst>
                                </p:cTn>
                              </p:par>
                              <p:par>
                                <p:cTn id="49" presetID="6" presetClass="emph" presetSubtype="0" autoRev="1" fill="hold" nodeType="withEffect">
                                  <p:stCondLst>
                                    <p:cond delay="0"/>
                                  </p:stCondLst>
                                  <p:childTnLst>
                                    <p:animScale>
                                      <p:cBhvr>
                                        <p:cTn id="50" dur="250" fill="hold"/>
                                        <p:tgtEl>
                                          <p:spTgt spid="10"/>
                                        </p:tgtEl>
                                      </p:cBhvr>
                                      <p:by x="150000" y="150000"/>
                                    </p:animScale>
                                  </p:childTnLst>
                                </p:cTn>
                              </p:par>
                              <p:par>
                                <p:cTn id="51" presetID="14" presetClass="entr" presetSubtype="1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randombar(horizontal)">
                                      <p:cBhvr>
                                        <p:cTn id="53" dur="500"/>
                                        <p:tgtEl>
                                          <p:spTgt spid="25"/>
                                        </p:tgtEl>
                                      </p:cBhvr>
                                    </p:animEffect>
                                  </p:childTnLst>
                                </p:cTn>
                              </p:par>
                            </p:childTnLst>
                          </p:cTn>
                        </p:par>
                        <p:par>
                          <p:cTn id="54" fill="hold" nodeType="afterGroup">
                            <p:stCondLst>
                              <p:cond delay="2750"/>
                            </p:stCondLst>
                            <p:childTnLst>
                              <p:par>
                                <p:cTn id="55" presetID="53" presetClass="entr" presetSubtype="16" fill="hold" nodeType="afterEffect">
                                  <p:stCondLst>
                                    <p:cond delay="0"/>
                                  </p:stCondLst>
                                  <p:childTnLst>
                                    <p:set>
                                      <p:cBhvr>
                                        <p:cTn id="56" dur="1" fill="hold">
                                          <p:stCondLst>
                                            <p:cond delay="0"/>
                                          </p:stCondLst>
                                        </p:cTn>
                                        <p:tgtEl>
                                          <p:spTgt spid="7"/>
                                        </p:tgtEl>
                                        <p:attrNameLst>
                                          <p:attrName>style.visibility</p:attrName>
                                        </p:attrNameLst>
                                      </p:cBhvr>
                                      <p:to>
                                        <p:strVal val="visible"/>
                                      </p:to>
                                    </p:set>
                                    <p:anim calcmode="lin" valueType="num">
                                      <p:cBhvr>
                                        <p:cTn id="57" dur="250" fill="hold"/>
                                        <p:tgtEl>
                                          <p:spTgt spid="7"/>
                                        </p:tgtEl>
                                        <p:attrNameLst>
                                          <p:attrName>ppt_w</p:attrName>
                                        </p:attrNameLst>
                                      </p:cBhvr>
                                      <p:tavLst>
                                        <p:tav tm="0">
                                          <p:val>
                                            <p:fltVal val="0"/>
                                          </p:val>
                                        </p:tav>
                                        <p:tav tm="100000">
                                          <p:val>
                                            <p:strVal val="#ppt_w"/>
                                          </p:val>
                                        </p:tav>
                                      </p:tavLst>
                                    </p:anim>
                                    <p:anim calcmode="lin" valueType="num">
                                      <p:cBhvr>
                                        <p:cTn id="58" dur="250" fill="hold"/>
                                        <p:tgtEl>
                                          <p:spTgt spid="7"/>
                                        </p:tgtEl>
                                        <p:attrNameLst>
                                          <p:attrName>ppt_h</p:attrName>
                                        </p:attrNameLst>
                                      </p:cBhvr>
                                      <p:tavLst>
                                        <p:tav tm="0">
                                          <p:val>
                                            <p:fltVal val="0"/>
                                          </p:val>
                                        </p:tav>
                                        <p:tav tm="100000">
                                          <p:val>
                                            <p:strVal val="#ppt_h"/>
                                          </p:val>
                                        </p:tav>
                                      </p:tavLst>
                                    </p:anim>
                                    <p:animEffect transition="in" filter="fade">
                                      <p:cBhvr>
                                        <p:cTn id="59" dur="250"/>
                                        <p:tgtEl>
                                          <p:spTgt spid="7"/>
                                        </p:tgtEl>
                                      </p:cBhvr>
                                    </p:animEffect>
                                  </p:childTnLst>
                                </p:cTn>
                              </p:par>
                              <p:par>
                                <p:cTn id="60" presetID="6" presetClass="emph" presetSubtype="0" autoRev="1" fill="hold" nodeType="withEffect">
                                  <p:stCondLst>
                                    <p:cond delay="0"/>
                                  </p:stCondLst>
                                  <p:childTnLst>
                                    <p:animScale>
                                      <p:cBhvr>
                                        <p:cTn id="61" dur="250" fill="hold"/>
                                        <p:tgtEl>
                                          <p:spTgt spid="7"/>
                                        </p:tgtEl>
                                      </p:cBhvr>
                                      <p:by x="150000" y="150000"/>
                                    </p:animScale>
                                  </p:childTnLst>
                                </p:cTn>
                              </p:par>
                              <p:par>
                                <p:cTn id="62" presetID="14" presetClass="entr" presetSubtype="10" fill="hold" grpId="0" nodeType="withEffect">
                                  <p:stCondLst>
                                    <p:cond delay="0"/>
                                  </p:stCondLst>
                                  <p:childTnLst>
                                    <p:set>
                                      <p:cBhvr>
                                        <p:cTn id="63" dur="1" fill="hold">
                                          <p:stCondLst>
                                            <p:cond delay="0"/>
                                          </p:stCondLst>
                                        </p:cTn>
                                        <p:tgtEl>
                                          <p:spTgt spid="16"/>
                                        </p:tgtEl>
                                        <p:attrNameLst>
                                          <p:attrName>style.visibility</p:attrName>
                                        </p:attrNameLst>
                                      </p:cBhvr>
                                      <p:to>
                                        <p:strVal val="visible"/>
                                      </p:to>
                                    </p:set>
                                    <p:animEffect transition="in" filter="randombar(horizontal)">
                                      <p:cBhvr>
                                        <p:cTn id="64" dur="500"/>
                                        <p:tgtEl>
                                          <p:spTgt spid="16"/>
                                        </p:tgtEl>
                                      </p:cBhvr>
                                    </p:animEffect>
                                  </p:childTnLst>
                                </p:cTn>
                              </p:par>
                            </p:childTnLst>
                          </p:cTn>
                        </p:par>
                        <p:par>
                          <p:cTn id="65" fill="hold" nodeType="afterGroup">
                            <p:stCondLst>
                              <p:cond delay="3250"/>
                            </p:stCondLst>
                            <p:childTnLst>
                              <p:par>
                                <p:cTn id="66" presetID="22" presetClass="entr" presetSubtype="2" fill="hold" nodeType="afterEffect">
                                  <p:stCondLst>
                                    <p:cond delay="0"/>
                                  </p:stCondLst>
                                  <p:childTnLst>
                                    <p:set>
                                      <p:cBhvr>
                                        <p:cTn id="67" dur="1" fill="hold">
                                          <p:stCondLst>
                                            <p:cond delay="0"/>
                                          </p:stCondLst>
                                        </p:cTn>
                                        <p:tgtEl>
                                          <p:spTgt spid="34"/>
                                        </p:tgtEl>
                                        <p:attrNameLst>
                                          <p:attrName>style.visibility</p:attrName>
                                        </p:attrNameLst>
                                      </p:cBhvr>
                                      <p:to>
                                        <p:strVal val="visible"/>
                                      </p:to>
                                    </p:set>
                                    <p:animEffect transition="in" filter="wipe(right)">
                                      <p:cBhvr>
                                        <p:cTn id="68" dur="500"/>
                                        <p:tgtEl>
                                          <p:spTgt spid="34"/>
                                        </p:tgtEl>
                                      </p:cBhvr>
                                    </p:animEffect>
                                  </p:childTnLst>
                                </p:cTn>
                              </p:par>
                              <p:par>
                                <p:cTn id="69" presetID="22" presetClass="entr" presetSubtype="2" fill="hold" nodeType="withEffect">
                                  <p:stCondLst>
                                    <p:cond delay="250"/>
                                  </p:stCondLst>
                                  <p:childTnLst>
                                    <p:set>
                                      <p:cBhvr>
                                        <p:cTn id="70" dur="1" fill="hold">
                                          <p:stCondLst>
                                            <p:cond delay="0"/>
                                          </p:stCondLst>
                                        </p:cTn>
                                        <p:tgtEl>
                                          <p:spTgt spid="32"/>
                                        </p:tgtEl>
                                        <p:attrNameLst>
                                          <p:attrName>style.visibility</p:attrName>
                                        </p:attrNameLst>
                                      </p:cBhvr>
                                      <p:to>
                                        <p:strVal val="visible"/>
                                      </p:to>
                                    </p:set>
                                    <p:animEffect transition="in" filter="wipe(right)">
                                      <p:cBhvr>
                                        <p:cTn id="71" dur="500"/>
                                        <p:tgtEl>
                                          <p:spTgt spid="32"/>
                                        </p:tgtEl>
                                      </p:cBhvr>
                                    </p:animEffect>
                                  </p:childTnLst>
                                </p:cTn>
                              </p:par>
                              <p:par>
                                <p:cTn id="72" presetID="22" presetClass="entr" presetSubtype="2" fill="hold" nodeType="withEffect">
                                  <p:stCondLst>
                                    <p:cond delay="500"/>
                                  </p:stCondLst>
                                  <p:childTnLst>
                                    <p:set>
                                      <p:cBhvr>
                                        <p:cTn id="73" dur="1" fill="hold">
                                          <p:stCondLst>
                                            <p:cond delay="0"/>
                                          </p:stCondLst>
                                        </p:cTn>
                                        <p:tgtEl>
                                          <p:spTgt spid="30"/>
                                        </p:tgtEl>
                                        <p:attrNameLst>
                                          <p:attrName>style.visibility</p:attrName>
                                        </p:attrNameLst>
                                      </p:cBhvr>
                                      <p:to>
                                        <p:strVal val="visible"/>
                                      </p:to>
                                    </p:set>
                                    <p:animEffect transition="in" filter="wipe(right)">
                                      <p:cBhvr>
                                        <p:cTn id="74" dur="500"/>
                                        <p:tgtEl>
                                          <p:spTgt spid="30"/>
                                        </p:tgtEl>
                                      </p:cBhvr>
                                    </p:animEffect>
                                  </p:childTnLst>
                                </p:cTn>
                              </p:par>
                              <p:par>
                                <p:cTn id="75" presetID="22" presetClass="entr" presetSubtype="2" fill="hold" nodeType="withEffect">
                                  <p:stCondLst>
                                    <p:cond delay="750"/>
                                  </p:stCondLst>
                                  <p:childTnLst>
                                    <p:set>
                                      <p:cBhvr>
                                        <p:cTn id="76" dur="1" fill="hold">
                                          <p:stCondLst>
                                            <p:cond delay="0"/>
                                          </p:stCondLst>
                                        </p:cTn>
                                        <p:tgtEl>
                                          <p:spTgt spid="28"/>
                                        </p:tgtEl>
                                        <p:attrNameLst>
                                          <p:attrName>style.visibility</p:attrName>
                                        </p:attrNameLst>
                                      </p:cBhvr>
                                      <p:to>
                                        <p:strVal val="visible"/>
                                      </p:to>
                                    </p:set>
                                    <p:animEffect transition="in" filter="wipe(right)">
                                      <p:cBhvr>
                                        <p:cTn id="77" dur="500"/>
                                        <p:tgtEl>
                                          <p:spTgt spid="28"/>
                                        </p:tgtEl>
                                      </p:cBhvr>
                                    </p:animEffect>
                                  </p:childTnLst>
                                </p:cTn>
                              </p:par>
                            </p:childTnLst>
                          </p:cTn>
                        </p:par>
                        <p:par>
                          <p:cTn id="78" fill="hold" nodeType="afterGroup">
                            <p:stCondLst>
                              <p:cond delay="4500"/>
                            </p:stCondLst>
                            <p:childTnLst>
                              <p:par>
                                <p:cTn id="79" presetID="2" presetClass="entr" presetSubtype="8" fill="hold" grpId="0" nodeType="after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0-#ppt_w/2"/>
                                          </p:val>
                                        </p:tav>
                                        <p:tav tm="100000">
                                          <p:val>
                                            <p:strVal val="#ppt_x"/>
                                          </p:val>
                                        </p:tav>
                                      </p:tavLst>
                                    </p:anim>
                                    <p:anim calcmode="lin" valueType="num">
                                      <p:cBhvr additive="base">
                                        <p:cTn id="82" dur="500" fill="hold"/>
                                        <p:tgtEl>
                                          <p:spTgt spid="33"/>
                                        </p:tgtEl>
                                        <p:attrNameLst>
                                          <p:attrName>ppt_y</p:attrName>
                                        </p:attrNameLst>
                                      </p:cBhvr>
                                      <p:tavLst>
                                        <p:tav tm="0">
                                          <p:val>
                                            <p:strVal val="#ppt_y"/>
                                          </p:val>
                                        </p:tav>
                                        <p:tav tm="100000">
                                          <p:val>
                                            <p:strVal val="#ppt_y"/>
                                          </p:val>
                                        </p:tav>
                                      </p:tavLst>
                                    </p:anim>
                                  </p:childTnLst>
                                </p:cTn>
                              </p:par>
                              <p:par>
                                <p:cTn id="83" presetID="2" presetClass="entr" presetSubtype="8" fill="hold" grpId="0" nodeType="withEffect">
                                  <p:stCondLst>
                                    <p:cond delay="250"/>
                                  </p:stCondLst>
                                  <p:childTnLst>
                                    <p:set>
                                      <p:cBhvr>
                                        <p:cTn id="84" dur="1" fill="hold">
                                          <p:stCondLst>
                                            <p:cond delay="0"/>
                                          </p:stCondLst>
                                        </p:cTn>
                                        <p:tgtEl>
                                          <p:spTgt spid="31"/>
                                        </p:tgtEl>
                                        <p:attrNameLst>
                                          <p:attrName>style.visibility</p:attrName>
                                        </p:attrNameLst>
                                      </p:cBhvr>
                                      <p:to>
                                        <p:strVal val="visible"/>
                                      </p:to>
                                    </p:set>
                                    <p:anim calcmode="lin" valueType="num">
                                      <p:cBhvr additive="base">
                                        <p:cTn id="85" dur="500" fill="hold"/>
                                        <p:tgtEl>
                                          <p:spTgt spid="31"/>
                                        </p:tgtEl>
                                        <p:attrNameLst>
                                          <p:attrName>ppt_x</p:attrName>
                                        </p:attrNameLst>
                                      </p:cBhvr>
                                      <p:tavLst>
                                        <p:tav tm="0">
                                          <p:val>
                                            <p:strVal val="0-#ppt_w/2"/>
                                          </p:val>
                                        </p:tav>
                                        <p:tav tm="100000">
                                          <p:val>
                                            <p:strVal val="#ppt_x"/>
                                          </p:val>
                                        </p:tav>
                                      </p:tavLst>
                                    </p:anim>
                                    <p:anim calcmode="lin" valueType="num">
                                      <p:cBhvr additive="base">
                                        <p:cTn id="86" dur="500" fill="hold"/>
                                        <p:tgtEl>
                                          <p:spTgt spid="31"/>
                                        </p:tgtEl>
                                        <p:attrNameLst>
                                          <p:attrName>ppt_y</p:attrName>
                                        </p:attrNameLst>
                                      </p:cBhvr>
                                      <p:tavLst>
                                        <p:tav tm="0">
                                          <p:val>
                                            <p:strVal val="#ppt_y"/>
                                          </p:val>
                                        </p:tav>
                                        <p:tav tm="100000">
                                          <p:val>
                                            <p:strVal val="#ppt_y"/>
                                          </p:val>
                                        </p:tav>
                                      </p:tavLst>
                                    </p:anim>
                                  </p:childTnLst>
                                </p:cTn>
                              </p:par>
                              <p:par>
                                <p:cTn id="87" presetID="2" presetClass="entr" presetSubtype="8" fill="hold" grpId="0" nodeType="withEffect">
                                  <p:stCondLst>
                                    <p:cond delay="500"/>
                                  </p:stCondLst>
                                  <p:childTnLst>
                                    <p:set>
                                      <p:cBhvr>
                                        <p:cTn id="88" dur="1" fill="hold">
                                          <p:stCondLst>
                                            <p:cond delay="0"/>
                                          </p:stCondLst>
                                        </p:cTn>
                                        <p:tgtEl>
                                          <p:spTgt spid="29"/>
                                        </p:tgtEl>
                                        <p:attrNameLst>
                                          <p:attrName>style.visibility</p:attrName>
                                        </p:attrNameLst>
                                      </p:cBhvr>
                                      <p:to>
                                        <p:strVal val="visible"/>
                                      </p:to>
                                    </p:set>
                                    <p:anim calcmode="lin" valueType="num">
                                      <p:cBhvr additive="base">
                                        <p:cTn id="89" dur="500" fill="hold"/>
                                        <p:tgtEl>
                                          <p:spTgt spid="29"/>
                                        </p:tgtEl>
                                        <p:attrNameLst>
                                          <p:attrName>ppt_x</p:attrName>
                                        </p:attrNameLst>
                                      </p:cBhvr>
                                      <p:tavLst>
                                        <p:tav tm="0">
                                          <p:val>
                                            <p:strVal val="0-#ppt_w/2"/>
                                          </p:val>
                                        </p:tav>
                                        <p:tav tm="100000">
                                          <p:val>
                                            <p:strVal val="#ppt_x"/>
                                          </p:val>
                                        </p:tav>
                                      </p:tavLst>
                                    </p:anim>
                                    <p:anim calcmode="lin" valueType="num">
                                      <p:cBhvr additive="base">
                                        <p:cTn id="90" dur="500" fill="hold"/>
                                        <p:tgtEl>
                                          <p:spTgt spid="29"/>
                                        </p:tgtEl>
                                        <p:attrNameLst>
                                          <p:attrName>ppt_y</p:attrName>
                                        </p:attrNameLst>
                                      </p:cBhvr>
                                      <p:tavLst>
                                        <p:tav tm="0">
                                          <p:val>
                                            <p:strVal val="#ppt_y"/>
                                          </p:val>
                                        </p:tav>
                                        <p:tav tm="100000">
                                          <p:val>
                                            <p:strVal val="#ppt_y"/>
                                          </p:val>
                                        </p:tav>
                                      </p:tavLst>
                                    </p:anim>
                                  </p:childTnLst>
                                </p:cTn>
                              </p:par>
                              <p:par>
                                <p:cTn id="91" presetID="2" presetClass="entr" presetSubtype="8" fill="hold" grpId="0" nodeType="withEffect">
                                  <p:stCondLst>
                                    <p:cond delay="750"/>
                                  </p:stCondLst>
                                  <p:childTnLst>
                                    <p:set>
                                      <p:cBhvr>
                                        <p:cTn id="92" dur="1" fill="hold">
                                          <p:stCondLst>
                                            <p:cond delay="0"/>
                                          </p:stCondLst>
                                        </p:cTn>
                                        <p:tgtEl>
                                          <p:spTgt spid="24"/>
                                        </p:tgtEl>
                                        <p:attrNameLst>
                                          <p:attrName>style.visibility</p:attrName>
                                        </p:attrNameLst>
                                      </p:cBhvr>
                                      <p:to>
                                        <p:strVal val="visible"/>
                                      </p:to>
                                    </p:set>
                                    <p:anim calcmode="lin" valueType="num">
                                      <p:cBhvr additive="base">
                                        <p:cTn id="93" dur="500" fill="hold"/>
                                        <p:tgtEl>
                                          <p:spTgt spid="24"/>
                                        </p:tgtEl>
                                        <p:attrNameLst>
                                          <p:attrName>ppt_x</p:attrName>
                                        </p:attrNameLst>
                                      </p:cBhvr>
                                      <p:tavLst>
                                        <p:tav tm="0">
                                          <p:val>
                                            <p:strVal val="0-#ppt_w/2"/>
                                          </p:val>
                                        </p:tav>
                                        <p:tav tm="100000">
                                          <p:val>
                                            <p:strVal val="#ppt_x"/>
                                          </p:val>
                                        </p:tav>
                                      </p:tavLst>
                                    </p:anim>
                                    <p:anim calcmode="lin" valueType="num">
                                      <p:cBhvr additive="base">
                                        <p:cTn id="94"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16" grpId="0"/>
      <p:bldP spid="24" grpId="0"/>
      <p:bldP spid="25" grpId="0"/>
      <p:bldP spid="26" grpId="0"/>
      <p:bldP spid="27" grpId="0"/>
      <p:bldP spid="29" grpId="0"/>
      <p:bldP spid="31" grpId="0"/>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32433" y="4775382"/>
            <a:ext cx="8017677" cy="701731"/>
          </a:xfrm>
          <a:prstGeom prst="rect">
            <a:avLst/>
          </a:prstGeom>
          <a:noFill/>
        </p:spPr>
        <p:txBody>
          <a:bodyPr wrap="square" rtlCol="0">
            <a:spAutoFit/>
          </a:bodyPr>
          <a:lstStyle/>
          <a:p>
            <a:pPr>
              <a:lnSpc>
                <a:spcPct val="120000"/>
              </a:lnSpc>
              <a:spcBef>
                <a:spcPct val="0"/>
              </a:spcBef>
            </a:pPr>
            <a:r>
              <a:rPr lang="zh-CN" altLang="en-US" sz="1100" dirty="0">
                <a:solidFill>
                  <a:schemeClr val="tx1">
                    <a:lumMod val="50000"/>
                    <a:lumOff val="50000"/>
                  </a:schemeClr>
                </a:solidFill>
                <a:sym typeface="微软雅黑" pitchFamily="34" charset="-122"/>
              </a:rPr>
              <a:t>在此录入上述图表的综合描述说明，在此录入上述图表的综合描述说明。在此录入上述图表的描述</a:t>
            </a:r>
            <a:r>
              <a:rPr lang="zh-CN" altLang="en-US" sz="1100" dirty="0">
                <a:solidFill>
                  <a:schemeClr val="tx1">
                    <a:lumMod val="50000"/>
                    <a:lumOff val="50000"/>
                  </a:schemeClr>
                </a:solidFill>
                <a:sym typeface="微软雅黑" pitchFamily="34" charset="-122"/>
              </a:rPr>
              <a:t>说明</a:t>
            </a:r>
            <a:r>
              <a:rPr lang="zh-CN" altLang="en-US" sz="1100" dirty="0">
                <a:solidFill>
                  <a:schemeClr val="tx1">
                    <a:lumMod val="50000"/>
                    <a:lumOff val="50000"/>
                  </a:schemeClr>
                </a:solidFill>
                <a:sym typeface="微软雅黑" pitchFamily="34" charset="-122"/>
              </a:rPr>
              <a:t>在此录入上述图表的综合描述说明，在此录入上述图表的综合描述说明。在此录入上述图表的描述说明</a:t>
            </a:r>
          </a:p>
          <a:p>
            <a:pPr>
              <a:lnSpc>
                <a:spcPct val="120000"/>
              </a:lnSpc>
              <a:spcBef>
                <a:spcPct val="0"/>
              </a:spcBef>
              <a:buNone/>
            </a:pPr>
            <a:endParaRPr lang="zh-CN" altLang="en-US" sz="1100" dirty="0">
              <a:solidFill>
                <a:schemeClr val="tx1">
                  <a:lumMod val="50000"/>
                  <a:lumOff val="50000"/>
                </a:schemeClr>
              </a:solidFill>
              <a:sym typeface="微软雅黑" pitchFamily="34" charset="-122"/>
            </a:endParaRPr>
          </a:p>
        </p:txBody>
      </p:sp>
      <p:sp>
        <p:nvSpPr>
          <p:cNvPr id="3" name="六边形 2"/>
          <p:cNvSpPr/>
          <p:nvPr/>
        </p:nvSpPr>
        <p:spPr>
          <a:xfrm>
            <a:off x="2041893" y="1932372"/>
            <a:ext cx="2535234" cy="2185831"/>
          </a:xfrm>
          <a:prstGeom prst="hexagon">
            <a:avLst/>
          </a:prstGeom>
          <a:blipFill dpi="0" rotWithShape="1">
            <a:blip r:embed="rId2"/>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六边形 3"/>
          <p:cNvSpPr/>
          <p:nvPr/>
        </p:nvSpPr>
        <p:spPr>
          <a:xfrm>
            <a:off x="4828384" y="1932372"/>
            <a:ext cx="2535234" cy="2185831"/>
          </a:xfrm>
          <a:prstGeom prst="hexagon">
            <a:avLst/>
          </a:prstGeom>
          <a:blipFill dpi="0" rotWithShape="1">
            <a:blip r:embed="rId3"/>
            <a:srcRect/>
            <a:tile tx="-889000" ty="-1905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六边形 4"/>
          <p:cNvSpPr/>
          <p:nvPr/>
        </p:nvSpPr>
        <p:spPr>
          <a:xfrm>
            <a:off x="7614875" y="1932372"/>
            <a:ext cx="2535234" cy="2185831"/>
          </a:xfrm>
          <a:prstGeom prst="hexagon">
            <a:avLst/>
          </a:prstGeom>
          <a:blipFill dpi="0" rotWithShape="1">
            <a:blip r:embed="rId4"/>
            <a:srcRect/>
            <a:tile tx="-889000" ty="-1905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等腰三角形 5"/>
          <p:cNvSpPr/>
          <p:nvPr/>
        </p:nvSpPr>
        <p:spPr>
          <a:xfrm>
            <a:off x="4240268" y="3320708"/>
            <a:ext cx="924974" cy="797495"/>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a:off x="7026759" y="3320708"/>
            <a:ext cx="924974" cy="797495"/>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等腰三角形 7"/>
          <p:cNvSpPr/>
          <p:nvPr/>
        </p:nvSpPr>
        <p:spPr>
          <a:xfrm flipV="1">
            <a:off x="4240268" y="1916833"/>
            <a:ext cx="924974" cy="797495"/>
          </a:xfrm>
          <a:prstGeom prs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flipV="1">
            <a:off x="7026759" y="1916833"/>
            <a:ext cx="924974" cy="797495"/>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132889" y="4375271"/>
            <a:ext cx="2268530" cy="400110"/>
          </a:xfrm>
          <a:prstGeom prst="rect">
            <a:avLst/>
          </a:prstGeom>
        </p:spPr>
        <p:txBody>
          <a:bodyPr wrap="square">
            <a:spAutoFit/>
          </a:bodyPr>
          <a:lstStyle>
            <a:defPPr>
              <a:defRPr lang="zh-CN"/>
            </a:defPPr>
            <a:lvl1pPr>
              <a:defRPr sz="2400">
                <a:solidFill>
                  <a:schemeClr val="bg2">
                    <a:lumMod val="25000"/>
                    <a:alpha val="85000"/>
                  </a:schemeClr>
                </a:solidFill>
                <a:latin typeface="+mn-ea"/>
              </a:defRPr>
            </a:lvl1pPr>
          </a:lstStyle>
          <a:p>
            <a:pPr algn="ctr"/>
            <a:r>
              <a:rPr lang="zh-CN" altLang="en-US" sz="2000" b="1">
                <a:solidFill>
                  <a:schemeClr val="tx2"/>
                </a:solidFill>
                <a:latin typeface="+mj-ea"/>
                <a:ea typeface="+mj-ea"/>
              </a:rPr>
              <a:t>点击此处添加标题</a:t>
            </a:r>
            <a:endParaRPr lang="zh-CN" altLang="en-US" sz="2000" b="1">
              <a:solidFill>
                <a:schemeClr val="tx2"/>
              </a:solidFill>
              <a:latin typeface="+mj-ea"/>
              <a:ea typeface="+mj-ea"/>
            </a:endParaRPr>
          </a:p>
        </p:txBody>
      </p:sp>
      <p:sp>
        <p:nvSpPr>
          <p:cNvPr id="11" name="矩形 10"/>
          <p:cNvSpPr/>
          <p:nvPr/>
        </p:nvSpPr>
        <p:spPr>
          <a:xfrm>
            <a:off x="2132433" y="5287830"/>
            <a:ext cx="8017677" cy="701731"/>
          </a:xfrm>
          <a:prstGeom prst="rect">
            <a:avLst/>
          </a:prstGeom>
          <a:noFill/>
        </p:spPr>
        <p:txBody>
          <a:bodyPr wrap="square" rtlCol="0">
            <a:spAutoFit/>
          </a:bodyPr>
          <a:lstStyle/>
          <a:p>
            <a:pPr>
              <a:lnSpc>
                <a:spcPct val="120000"/>
              </a:lnSpc>
              <a:spcBef>
                <a:spcPct val="0"/>
              </a:spcBef>
            </a:pPr>
            <a:r>
              <a:rPr lang="zh-CN" altLang="en-US" sz="1100" dirty="0">
                <a:solidFill>
                  <a:schemeClr val="tx1">
                    <a:lumMod val="50000"/>
                    <a:lumOff val="50000"/>
                  </a:schemeClr>
                </a:solidFill>
                <a:sym typeface="微软雅黑" pitchFamily="34" charset="-122"/>
              </a:rPr>
              <a:t>在此录入上述图表的综合描述说明，在此录入上述图表的综合描述说明。在此录入上述图表的描述</a:t>
            </a:r>
            <a:r>
              <a:rPr lang="zh-CN" altLang="en-US" sz="1100" dirty="0">
                <a:solidFill>
                  <a:schemeClr val="tx1">
                    <a:lumMod val="50000"/>
                    <a:lumOff val="50000"/>
                  </a:schemeClr>
                </a:solidFill>
                <a:sym typeface="微软雅黑" pitchFamily="34" charset="-122"/>
              </a:rPr>
              <a:t>说明</a:t>
            </a:r>
            <a:r>
              <a:rPr lang="zh-CN" altLang="en-US" sz="1100" dirty="0">
                <a:solidFill>
                  <a:schemeClr val="tx1">
                    <a:lumMod val="50000"/>
                    <a:lumOff val="50000"/>
                  </a:schemeClr>
                </a:solidFill>
                <a:sym typeface="微软雅黑" pitchFamily="34" charset="-122"/>
              </a:rPr>
              <a:t>在此录入上述图表的综合描述说明，在此录入上述图表的综合描述说明。在此录入上述图表的描述说明</a:t>
            </a:r>
          </a:p>
          <a:p>
            <a:pPr>
              <a:lnSpc>
                <a:spcPct val="120000"/>
              </a:lnSpc>
              <a:spcBef>
                <a:spcPct val="0"/>
              </a:spcBef>
              <a:buNone/>
            </a:pPr>
            <a:endParaRPr lang="zh-CN" altLang="en-US" sz="1100" dirty="0">
              <a:solidFill>
                <a:schemeClr val="tx1">
                  <a:lumMod val="50000"/>
                  <a:lumOff val="50000"/>
                </a:schemeClr>
              </a:solidFill>
              <a:sym typeface="微软雅黑" pitchFamily="34" charset="-122"/>
            </a:endParaRPr>
          </a:p>
        </p:txBody>
      </p:sp>
      <p:sp>
        <p:nvSpPr>
          <p:cNvPr id="12" name="标题 11"/>
          <p:cNvSpPr>
            <a:spLocks noGrp="1"/>
          </p:cNvSpPr>
          <p:nvPr>
            <p:ph type="title"/>
          </p:nvPr>
        </p:nvSpPr>
        <p:spPr/>
        <p:txBody>
          <a:bodyPr/>
          <a:lstStyle/>
          <a:p>
            <a:r>
              <a:rPr lang="zh-CN" altLang="en-US" dirty="0"/>
              <a:t>单击此处添加标题</a:t>
            </a:r>
          </a:p>
        </p:txBody>
      </p:sp>
    </p:spTree>
    <p:extLst>
      <p:ext uri="{BB962C8B-B14F-4D97-AF65-F5344CB8AC3E}">
        <p14:creationId xmlns:p14="http://schemas.microsoft.com/office/powerpoint/2010/main" val="2871531797"/>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16" presetClass="entr" presetSubtype="21"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22" presetClass="entr" presetSubtype="4" fill="hold" grpId="0" nodeType="withEffect">
                                  <p:stCondLst>
                                    <p:cond delay="30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1" fill="hold" grpId="0" nodeType="withEffect">
                                  <p:stCondLst>
                                    <p:cond delay="300"/>
                                  </p:stCondLst>
                                  <p:childTnLst>
                                    <p:set>
                                      <p:cBhvr>
                                        <p:cTn id="20" dur="1" fill="hold">
                                          <p:stCondLst>
                                            <p:cond delay="0"/>
                                          </p:stCondLst>
                                        </p:cTn>
                                        <p:tgtEl>
                                          <p:spTgt spid="9"/>
                                        </p:tgtEl>
                                        <p:attrNameLst>
                                          <p:attrName>style.visibility</p:attrName>
                                        </p:attrNameLst>
                                      </p:cBhvr>
                                      <p:to>
                                        <p:strVal val="visible"/>
                                      </p:to>
                                    </p:set>
                                    <p:animEffect transition="in" filter="wipe(up)">
                                      <p:cBhvr>
                                        <p:cTn id="21" dur="500"/>
                                        <p:tgtEl>
                                          <p:spTgt spid="9"/>
                                        </p:tgtEl>
                                      </p:cBhvr>
                                    </p:animEffect>
                                  </p:childTnLst>
                                </p:cTn>
                              </p:par>
                              <p:par>
                                <p:cTn id="22" presetID="22" presetClass="entr" presetSubtype="1" fill="hold" grpId="0" nodeType="withEffect">
                                  <p:stCondLst>
                                    <p:cond delay="50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par>
                                <p:cTn id="25" presetID="22" presetClass="entr" presetSubtype="4" fill="hold" grpId="0" nodeType="withEffect">
                                  <p:stCondLst>
                                    <p:cond delay="60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par>
                                <p:cTn id="28" presetID="17" presetClass="entr" presetSubtype="10" fill="hold" grpId="0" nodeType="withEffect">
                                  <p:stCondLst>
                                    <p:cond delay="800"/>
                                  </p:stCondLst>
                                  <p:iterate type="lt">
                                    <p:tmPct val="10000"/>
                                  </p:iterate>
                                  <p:childTnLst>
                                    <p:set>
                                      <p:cBhvr>
                                        <p:cTn id="29" dur="1" fill="hold">
                                          <p:stCondLst>
                                            <p:cond delay="0"/>
                                          </p:stCondLst>
                                        </p:cTn>
                                        <p:tgtEl>
                                          <p:spTgt spid="10"/>
                                        </p:tgtEl>
                                        <p:attrNameLst>
                                          <p:attrName>style.visibility</p:attrName>
                                        </p:attrNameLst>
                                      </p:cBhvr>
                                      <p:to>
                                        <p:strVal val="visible"/>
                                      </p:to>
                                    </p:set>
                                    <p:anim calcmode="lin" valueType="num">
                                      <p:cBhvr>
                                        <p:cTn id="30" dur="500" fill="hold"/>
                                        <p:tgtEl>
                                          <p:spTgt spid="10"/>
                                        </p:tgtEl>
                                        <p:attrNameLst>
                                          <p:attrName>ppt_w</p:attrName>
                                        </p:attrNameLst>
                                      </p:cBhvr>
                                      <p:tavLst>
                                        <p:tav tm="0">
                                          <p:val>
                                            <p:fltVal val="0"/>
                                          </p:val>
                                        </p:tav>
                                        <p:tav tm="100000">
                                          <p:val>
                                            <p:strVal val="#ppt_w"/>
                                          </p:val>
                                        </p:tav>
                                      </p:tavLst>
                                    </p:anim>
                                    <p:anim calcmode="lin" valueType="num">
                                      <p:cBhvr>
                                        <p:cTn id="31" dur="500" fill="hold"/>
                                        <p:tgtEl>
                                          <p:spTgt spid="10"/>
                                        </p:tgtEl>
                                        <p:attrNameLst>
                                          <p:attrName>ppt_h</p:attrName>
                                        </p:attrNameLst>
                                      </p:cBhvr>
                                      <p:tavLst>
                                        <p:tav tm="0">
                                          <p:val>
                                            <p:strVal val="#ppt_h"/>
                                          </p:val>
                                        </p:tav>
                                        <p:tav tm="100000">
                                          <p:val>
                                            <p:strVal val="#ppt_h"/>
                                          </p:val>
                                        </p:tav>
                                      </p:tavLst>
                                    </p:anim>
                                  </p:childTnLst>
                                </p:cTn>
                              </p:par>
                              <p:par>
                                <p:cTn id="32" presetID="31" presetClass="entr" presetSubtype="0" fill="hold" grpId="0" nodeType="withEffect">
                                  <p:stCondLst>
                                    <p:cond delay="900"/>
                                  </p:stCondLst>
                                  <p:iterate type="lt">
                                    <p:tmPct val="1923"/>
                                  </p:iterate>
                                  <p:childTnLst>
                                    <p:set>
                                      <p:cBhvr>
                                        <p:cTn id="33" dur="1" fill="hold">
                                          <p:stCondLst>
                                            <p:cond delay="0"/>
                                          </p:stCondLst>
                                        </p:cTn>
                                        <p:tgtEl>
                                          <p:spTgt spid="2"/>
                                        </p:tgtEl>
                                        <p:attrNameLst>
                                          <p:attrName>style.visibility</p:attrName>
                                        </p:attrNameLst>
                                      </p:cBhvr>
                                      <p:to>
                                        <p:strVal val="visible"/>
                                      </p:to>
                                    </p:set>
                                    <p:anim calcmode="lin" valueType="num">
                                      <p:cBhvr>
                                        <p:cTn id="34" dur="500" fill="hold"/>
                                        <p:tgtEl>
                                          <p:spTgt spid="2"/>
                                        </p:tgtEl>
                                        <p:attrNameLst>
                                          <p:attrName>ppt_w</p:attrName>
                                        </p:attrNameLst>
                                      </p:cBhvr>
                                      <p:tavLst>
                                        <p:tav tm="0">
                                          <p:val>
                                            <p:fltVal val="0"/>
                                          </p:val>
                                        </p:tav>
                                        <p:tav tm="100000">
                                          <p:val>
                                            <p:strVal val="#ppt_w"/>
                                          </p:val>
                                        </p:tav>
                                      </p:tavLst>
                                    </p:anim>
                                    <p:anim calcmode="lin" valueType="num">
                                      <p:cBhvr>
                                        <p:cTn id="35" dur="500" fill="hold"/>
                                        <p:tgtEl>
                                          <p:spTgt spid="2"/>
                                        </p:tgtEl>
                                        <p:attrNameLst>
                                          <p:attrName>ppt_h</p:attrName>
                                        </p:attrNameLst>
                                      </p:cBhvr>
                                      <p:tavLst>
                                        <p:tav tm="0">
                                          <p:val>
                                            <p:fltVal val="0"/>
                                          </p:val>
                                        </p:tav>
                                        <p:tav tm="100000">
                                          <p:val>
                                            <p:strVal val="#ppt_h"/>
                                          </p:val>
                                        </p:tav>
                                      </p:tavLst>
                                    </p:anim>
                                    <p:anim calcmode="lin" valueType="num">
                                      <p:cBhvr>
                                        <p:cTn id="36" dur="500" fill="hold"/>
                                        <p:tgtEl>
                                          <p:spTgt spid="2"/>
                                        </p:tgtEl>
                                        <p:attrNameLst>
                                          <p:attrName>style.rotation</p:attrName>
                                        </p:attrNameLst>
                                      </p:cBhvr>
                                      <p:tavLst>
                                        <p:tav tm="0">
                                          <p:val>
                                            <p:fltVal val="90"/>
                                          </p:val>
                                        </p:tav>
                                        <p:tav tm="100000">
                                          <p:val>
                                            <p:fltVal val="0"/>
                                          </p:val>
                                        </p:tav>
                                      </p:tavLst>
                                    </p:anim>
                                    <p:animEffect transition="in" filter="fade">
                                      <p:cBhvr>
                                        <p:cTn id="37" dur="500"/>
                                        <p:tgtEl>
                                          <p:spTgt spid="2"/>
                                        </p:tgtEl>
                                      </p:cBhvr>
                                    </p:animEffect>
                                  </p:childTnLst>
                                </p:cTn>
                              </p:par>
                              <p:par>
                                <p:cTn id="38" presetID="31" presetClass="entr" presetSubtype="0" fill="hold" grpId="0" nodeType="withEffect">
                                  <p:stCondLst>
                                    <p:cond delay="1400"/>
                                  </p:stCondLst>
                                  <p:iterate type="lt">
                                    <p:tmPct val="1923"/>
                                  </p:iterate>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fltVal val="0"/>
                                          </p:val>
                                        </p:tav>
                                        <p:tav tm="100000">
                                          <p:val>
                                            <p:strVal val="#ppt_h"/>
                                          </p:val>
                                        </p:tav>
                                      </p:tavLst>
                                    </p:anim>
                                    <p:anim calcmode="lin" valueType="num">
                                      <p:cBhvr>
                                        <p:cTn id="42" dur="500" fill="hold"/>
                                        <p:tgtEl>
                                          <p:spTgt spid="11"/>
                                        </p:tgtEl>
                                        <p:attrNameLst>
                                          <p:attrName>style.rotation</p:attrName>
                                        </p:attrNameLst>
                                      </p:cBhvr>
                                      <p:tavLst>
                                        <p:tav tm="0">
                                          <p:val>
                                            <p:fltVal val="90"/>
                                          </p:val>
                                        </p:tav>
                                        <p:tav tm="100000">
                                          <p:val>
                                            <p:fltVal val="0"/>
                                          </p:val>
                                        </p:tav>
                                      </p:tavLst>
                                    </p:anim>
                                    <p:animEffect transition="in" filter="fade">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animBg="1"/>
      <p:bldP spid="5" grpId="0" animBg="1"/>
      <p:bldP spid="6" grpId="0" animBg="1"/>
      <p:bldP spid="7" grpId="0" animBg="1"/>
      <p:bldP spid="8" grpId="0" animBg="1"/>
      <p:bldP spid="9" grpId="0" animBg="1"/>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1094288" y="4857731"/>
            <a:ext cx="2737915" cy="757130"/>
          </a:xfrm>
          <a:prstGeom prst="rect">
            <a:avLst/>
          </a:prstGeom>
          <a:noFill/>
        </p:spPr>
        <p:txBody>
          <a:bodyPr wrap="square" rtlCol="0">
            <a:spAutoFit/>
          </a:bodyPr>
          <a:lstStyle/>
          <a:p>
            <a:pPr>
              <a:lnSpc>
                <a:spcPct val="120000"/>
              </a:lnSpc>
              <a:spcBef>
                <a:spcPct val="0"/>
              </a:spcBef>
              <a:buNone/>
            </a:pPr>
            <a:r>
              <a:rPr lang="zh-CN" altLang="en-US" sz="1200" dirty="0">
                <a:solidFill>
                  <a:schemeClr val="tx1">
                    <a:lumMod val="50000"/>
                    <a:lumOff val="50000"/>
                  </a:schemeClr>
                </a:solidFill>
                <a:sym typeface="微软雅黑" pitchFamily="34" charset="-122"/>
              </a:rPr>
              <a:t>在此录入上述图表的综合描述说明，在此录入上述图表的综合描述说明。在此录入上述图表的描述说明</a:t>
            </a:r>
          </a:p>
        </p:txBody>
      </p:sp>
      <p:sp>
        <p:nvSpPr>
          <p:cNvPr id="12" name="矩形 11"/>
          <p:cNvSpPr/>
          <p:nvPr/>
        </p:nvSpPr>
        <p:spPr>
          <a:xfrm>
            <a:off x="1094289" y="4488398"/>
            <a:ext cx="2236219" cy="400110"/>
          </a:xfrm>
          <a:prstGeom prst="rect">
            <a:avLst/>
          </a:prstGeom>
        </p:spPr>
        <p:txBody>
          <a:bodyPr wrap="none">
            <a:spAutoFit/>
          </a:bodyPr>
          <a:lstStyle/>
          <a:p>
            <a:r>
              <a:rPr lang="zh-CN" altLang="en-US" sz="2000" b="1" dirty="0">
                <a:solidFill>
                  <a:schemeClr val="tx2"/>
                </a:solidFill>
              </a:rPr>
              <a:t>点击此处添加标题</a:t>
            </a:r>
          </a:p>
        </p:txBody>
      </p:sp>
      <p:sp>
        <p:nvSpPr>
          <p:cNvPr id="22" name="文本框 21"/>
          <p:cNvSpPr txBox="1"/>
          <p:nvPr/>
        </p:nvSpPr>
        <p:spPr>
          <a:xfrm>
            <a:off x="3748242" y="3778231"/>
            <a:ext cx="2737915" cy="757130"/>
          </a:xfrm>
          <a:prstGeom prst="rect">
            <a:avLst/>
          </a:prstGeom>
          <a:noFill/>
        </p:spPr>
        <p:txBody>
          <a:bodyPr wrap="square" rtlCol="0">
            <a:spAutoFit/>
          </a:bodyPr>
          <a:lstStyle/>
          <a:p>
            <a:pPr>
              <a:lnSpc>
                <a:spcPct val="120000"/>
              </a:lnSpc>
              <a:spcBef>
                <a:spcPct val="0"/>
              </a:spcBef>
              <a:buNone/>
            </a:pPr>
            <a:r>
              <a:rPr lang="zh-CN" altLang="en-US" sz="1200" dirty="0">
                <a:solidFill>
                  <a:schemeClr val="tx1">
                    <a:lumMod val="50000"/>
                    <a:lumOff val="50000"/>
                  </a:schemeClr>
                </a:solidFill>
                <a:sym typeface="微软雅黑" pitchFamily="34" charset="-122"/>
              </a:rPr>
              <a:t>在此录入上述图表的综合描述说明，在此录入上述图表的综合描述说明。在此录入上述图表的描述说明</a:t>
            </a:r>
          </a:p>
        </p:txBody>
      </p:sp>
      <p:sp>
        <p:nvSpPr>
          <p:cNvPr id="23" name="矩形 22"/>
          <p:cNvSpPr/>
          <p:nvPr/>
        </p:nvSpPr>
        <p:spPr>
          <a:xfrm>
            <a:off x="3748243" y="3408898"/>
            <a:ext cx="2236219" cy="400110"/>
          </a:xfrm>
          <a:prstGeom prst="rect">
            <a:avLst/>
          </a:prstGeom>
        </p:spPr>
        <p:txBody>
          <a:bodyPr wrap="none">
            <a:spAutoFit/>
          </a:bodyPr>
          <a:lstStyle/>
          <a:p>
            <a:r>
              <a:rPr lang="zh-CN" altLang="en-US" sz="2000" b="1">
                <a:solidFill>
                  <a:schemeClr val="accent1"/>
                </a:solidFill>
              </a:rPr>
              <a:t>点击此处添加标题</a:t>
            </a:r>
          </a:p>
        </p:txBody>
      </p:sp>
      <p:sp>
        <p:nvSpPr>
          <p:cNvPr id="33" name="文本框 32"/>
          <p:cNvSpPr txBox="1"/>
          <p:nvPr/>
        </p:nvSpPr>
        <p:spPr>
          <a:xfrm>
            <a:off x="6224420" y="5334841"/>
            <a:ext cx="2737915" cy="757130"/>
          </a:xfrm>
          <a:prstGeom prst="rect">
            <a:avLst/>
          </a:prstGeom>
          <a:noFill/>
        </p:spPr>
        <p:txBody>
          <a:bodyPr wrap="square" rtlCol="0">
            <a:spAutoFit/>
          </a:bodyPr>
          <a:lstStyle/>
          <a:p>
            <a:pPr>
              <a:lnSpc>
                <a:spcPct val="120000"/>
              </a:lnSpc>
              <a:spcBef>
                <a:spcPct val="0"/>
              </a:spcBef>
              <a:buNone/>
            </a:pPr>
            <a:r>
              <a:rPr lang="zh-CN" altLang="en-US" sz="1200" dirty="0">
                <a:solidFill>
                  <a:schemeClr val="tx1">
                    <a:lumMod val="50000"/>
                    <a:lumOff val="50000"/>
                  </a:schemeClr>
                </a:solidFill>
                <a:sym typeface="微软雅黑" pitchFamily="34" charset="-122"/>
              </a:rPr>
              <a:t>在此录入上述图表的综合描述说明，在此录入上述图表的综合描述说明。在此录入上述图表的描述说明</a:t>
            </a:r>
          </a:p>
        </p:txBody>
      </p:sp>
      <p:sp>
        <p:nvSpPr>
          <p:cNvPr id="34" name="矩形 33"/>
          <p:cNvSpPr/>
          <p:nvPr/>
        </p:nvSpPr>
        <p:spPr>
          <a:xfrm>
            <a:off x="6224421" y="4965508"/>
            <a:ext cx="2236219" cy="400110"/>
          </a:xfrm>
          <a:prstGeom prst="rect">
            <a:avLst/>
          </a:prstGeom>
        </p:spPr>
        <p:txBody>
          <a:bodyPr wrap="none">
            <a:spAutoFit/>
          </a:bodyPr>
          <a:lstStyle/>
          <a:p>
            <a:r>
              <a:rPr lang="zh-CN" altLang="en-US" sz="2000" b="1" dirty="0">
                <a:solidFill>
                  <a:schemeClr val="accent2"/>
                </a:solidFill>
              </a:rPr>
              <a:t>点击此处添加标题</a:t>
            </a:r>
          </a:p>
        </p:txBody>
      </p:sp>
      <p:sp>
        <p:nvSpPr>
          <p:cNvPr id="44" name="文本框 43"/>
          <p:cNvSpPr txBox="1"/>
          <p:nvPr/>
        </p:nvSpPr>
        <p:spPr>
          <a:xfrm>
            <a:off x="8588372" y="3815886"/>
            <a:ext cx="2737915" cy="757130"/>
          </a:xfrm>
          <a:prstGeom prst="rect">
            <a:avLst/>
          </a:prstGeom>
          <a:noFill/>
        </p:spPr>
        <p:txBody>
          <a:bodyPr wrap="square" rtlCol="0">
            <a:spAutoFit/>
          </a:bodyPr>
          <a:lstStyle/>
          <a:p>
            <a:pPr>
              <a:lnSpc>
                <a:spcPct val="120000"/>
              </a:lnSpc>
              <a:spcBef>
                <a:spcPct val="0"/>
              </a:spcBef>
              <a:buNone/>
            </a:pPr>
            <a:r>
              <a:rPr lang="zh-CN" altLang="en-US" sz="1200" dirty="0">
                <a:solidFill>
                  <a:schemeClr val="tx1">
                    <a:lumMod val="50000"/>
                    <a:lumOff val="50000"/>
                  </a:schemeClr>
                </a:solidFill>
                <a:sym typeface="微软雅黑" pitchFamily="34" charset="-122"/>
              </a:rPr>
              <a:t>在此录入上述图表的综合描述说明，在此录入上述图表的综合描述说明。在此录入上述图表的描述说明</a:t>
            </a:r>
          </a:p>
        </p:txBody>
      </p:sp>
      <p:sp>
        <p:nvSpPr>
          <p:cNvPr id="45" name="矩形 44"/>
          <p:cNvSpPr/>
          <p:nvPr/>
        </p:nvSpPr>
        <p:spPr>
          <a:xfrm>
            <a:off x="8588373" y="3446553"/>
            <a:ext cx="2236219" cy="400110"/>
          </a:xfrm>
          <a:prstGeom prst="rect">
            <a:avLst/>
          </a:prstGeom>
        </p:spPr>
        <p:txBody>
          <a:bodyPr wrap="none">
            <a:spAutoFit/>
          </a:bodyPr>
          <a:lstStyle/>
          <a:p>
            <a:r>
              <a:rPr lang="zh-CN" altLang="en-US" sz="2000" b="1" dirty="0">
                <a:solidFill>
                  <a:schemeClr val="accent3"/>
                </a:solidFill>
              </a:rPr>
              <a:t>点击此处添加标题</a:t>
            </a:r>
          </a:p>
        </p:txBody>
      </p:sp>
      <p:grpSp>
        <p:nvGrpSpPr>
          <p:cNvPr id="62" name="组合 61"/>
          <p:cNvGrpSpPr/>
          <p:nvPr/>
        </p:nvGrpSpPr>
        <p:grpSpPr>
          <a:xfrm>
            <a:off x="3748255" y="1755729"/>
            <a:ext cx="1999044" cy="1533571"/>
            <a:chOff x="3747949" y="1755727"/>
            <a:chExt cx="1999304" cy="1533571"/>
          </a:xfrm>
        </p:grpSpPr>
        <p:grpSp>
          <p:nvGrpSpPr>
            <p:cNvPr id="13" name="组合 12"/>
            <p:cNvGrpSpPr/>
            <p:nvPr/>
          </p:nvGrpSpPr>
          <p:grpSpPr>
            <a:xfrm>
              <a:off x="3747949" y="1755727"/>
              <a:ext cx="1999304" cy="1533571"/>
              <a:chOff x="2890838" y="4437063"/>
              <a:chExt cx="279398" cy="214313"/>
            </a:xfrm>
            <a:solidFill>
              <a:srgbClr val="E40000"/>
            </a:solidFill>
          </p:grpSpPr>
          <p:sp>
            <p:nvSpPr>
              <p:cNvPr id="14" name="Freeform 198"/>
              <p:cNvSpPr>
                <a:spLocks/>
              </p:cNvSpPr>
              <p:nvPr/>
            </p:nvSpPr>
            <p:spPr bwMode="auto">
              <a:xfrm>
                <a:off x="3071811" y="4437063"/>
                <a:ext cx="31750" cy="28575"/>
              </a:xfrm>
              <a:custGeom>
                <a:avLst/>
                <a:gdLst>
                  <a:gd name="T0" fmla="*/ 32 w 33"/>
                  <a:gd name="T1" fmla="*/ 30 h 30"/>
                  <a:gd name="T2" fmla="*/ 33 w 33"/>
                  <a:gd name="T3" fmla="*/ 30 h 30"/>
                  <a:gd name="T4" fmla="*/ 16 w 33"/>
                  <a:gd name="T5" fmla="*/ 0 h 30"/>
                  <a:gd name="T6" fmla="*/ 0 w 33"/>
                  <a:gd name="T7" fmla="*/ 30 h 30"/>
                  <a:gd name="T8" fmla="*/ 0 w 33"/>
                  <a:gd name="T9" fmla="*/ 30 h 30"/>
                  <a:gd name="T10" fmla="*/ 16 w 33"/>
                  <a:gd name="T11" fmla="*/ 28 h 30"/>
                  <a:gd name="T12" fmla="*/ 32 w 33"/>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3" h="30">
                    <a:moveTo>
                      <a:pt x="32" y="30"/>
                    </a:moveTo>
                    <a:cubicBezTo>
                      <a:pt x="33" y="30"/>
                      <a:pt x="33" y="30"/>
                      <a:pt x="33" y="30"/>
                    </a:cubicBezTo>
                    <a:cubicBezTo>
                      <a:pt x="16" y="0"/>
                      <a:pt x="16" y="0"/>
                      <a:pt x="16" y="0"/>
                    </a:cubicBezTo>
                    <a:cubicBezTo>
                      <a:pt x="0" y="30"/>
                      <a:pt x="0" y="30"/>
                      <a:pt x="0" y="30"/>
                    </a:cubicBezTo>
                    <a:cubicBezTo>
                      <a:pt x="0" y="30"/>
                      <a:pt x="0" y="30"/>
                      <a:pt x="0" y="30"/>
                    </a:cubicBezTo>
                    <a:cubicBezTo>
                      <a:pt x="6" y="29"/>
                      <a:pt x="11" y="28"/>
                      <a:pt x="16" y="28"/>
                    </a:cubicBezTo>
                    <a:cubicBezTo>
                      <a:pt x="22" y="28"/>
                      <a:pt x="27" y="29"/>
                      <a:pt x="32" y="3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199"/>
              <p:cNvSpPr>
                <a:spLocks/>
              </p:cNvSpPr>
              <p:nvPr/>
            </p:nvSpPr>
            <p:spPr bwMode="auto">
              <a:xfrm>
                <a:off x="3141661" y="4503738"/>
                <a:ext cx="28575" cy="31750"/>
              </a:xfrm>
              <a:custGeom>
                <a:avLst/>
                <a:gdLst>
                  <a:gd name="T0" fmla="*/ 0 w 30"/>
                  <a:gd name="T1" fmla="*/ 33 h 33"/>
                  <a:gd name="T2" fmla="*/ 0 w 30"/>
                  <a:gd name="T3" fmla="*/ 33 h 33"/>
                  <a:gd name="T4" fmla="*/ 30 w 30"/>
                  <a:gd name="T5" fmla="*/ 17 h 33"/>
                  <a:gd name="T6" fmla="*/ 0 w 30"/>
                  <a:gd name="T7" fmla="*/ 0 h 33"/>
                  <a:gd name="T8" fmla="*/ 0 w 30"/>
                  <a:gd name="T9" fmla="*/ 1 h 33"/>
                  <a:gd name="T10" fmla="*/ 2 w 30"/>
                  <a:gd name="T11" fmla="*/ 17 h 33"/>
                  <a:gd name="T12" fmla="*/ 0 w 30"/>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0" h="33">
                    <a:moveTo>
                      <a:pt x="0" y="33"/>
                    </a:moveTo>
                    <a:cubicBezTo>
                      <a:pt x="0" y="33"/>
                      <a:pt x="0" y="33"/>
                      <a:pt x="0" y="33"/>
                    </a:cubicBezTo>
                    <a:cubicBezTo>
                      <a:pt x="30" y="17"/>
                      <a:pt x="30" y="17"/>
                      <a:pt x="30" y="17"/>
                    </a:cubicBezTo>
                    <a:cubicBezTo>
                      <a:pt x="0" y="0"/>
                      <a:pt x="0" y="0"/>
                      <a:pt x="0" y="0"/>
                    </a:cubicBezTo>
                    <a:cubicBezTo>
                      <a:pt x="0" y="1"/>
                      <a:pt x="0" y="1"/>
                      <a:pt x="0" y="1"/>
                    </a:cubicBezTo>
                    <a:cubicBezTo>
                      <a:pt x="1" y="6"/>
                      <a:pt x="2" y="11"/>
                      <a:pt x="2" y="17"/>
                    </a:cubicBezTo>
                    <a:cubicBezTo>
                      <a:pt x="2" y="22"/>
                      <a:pt x="1" y="28"/>
                      <a:pt x="0" y="3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200"/>
              <p:cNvSpPr>
                <a:spLocks/>
              </p:cNvSpPr>
              <p:nvPr/>
            </p:nvSpPr>
            <p:spPr bwMode="auto">
              <a:xfrm>
                <a:off x="3113086" y="4460876"/>
                <a:ext cx="33338" cy="31750"/>
              </a:xfrm>
              <a:custGeom>
                <a:avLst/>
                <a:gdLst>
                  <a:gd name="T0" fmla="*/ 22 w 33"/>
                  <a:gd name="T1" fmla="*/ 32 h 33"/>
                  <a:gd name="T2" fmla="*/ 23 w 33"/>
                  <a:gd name="T3" fmla="*/ 33 h 33"/>
                  <a:gd name="T4" fmla="*/ 33 w 33"/>
                  <a:gd name="T5" fmla="*/ 0 h 33"/>
                  <a:gd name="T6" fmla="*/ 0 w 33"/>
                  <a:gd name="T7" fmla="*/ 10 h 33"/>
                  <a:gd name="T8" fmla="*/ 1 w 33"/>
                  <a:gd name="T9" fmla="*/ 11 h 33"/>
                  <a:gd name="T10" fmla="*/ 22 w 33"/>
                  <a:gd name="T11" fmla="*/ 32 h 33"/>
                </a:gdLst>
                <a:ahLst/>
                <a:cxnLst>
                  <a:cxn ang="0">
                    <a:pos x="T0" y="T1"/>
                  </a:cxn>
                  <a:cxn ang="0">
                    <a:pos x="T2" y="T3"/>
                  </a:cxn>
                  <a:cxn ang="0">
                    <a:pos x="T4" y="T5"/>
                  </a:cxn>
                  <a:cxn ang="0">
                    <a:pos x="T6" y="T7"/>
                  </a:cxn>
                  <a:cxn ang="0">
                    <a:pos x="T8" y="T9"/>
                  </a:cxn>
                  <a:cxn ang="0">
                    <a:pos x="T10" y="T11"/>
                  </a:cxn>
                </a:cxnLst>
                <a:rect l="0" t="0" r="r" b="b"/>
                <a:pathLst>
                  <a:path w="33" h="33">
                    <a:moveTo>
                      <a:pt x="22" y="32"/>
                    </a:moveTo>
                    <a:cubicBezTo>
                      <a:pt x="23" y="33"/>
                      <a:pt x="23" y="33"/>
                      <a:pt x="23" y="33"/>
                    </a:cubicBezTo>
                    <a:cubicBezTo>
                      <a:pt x="33" y="0"/>
                      <a:pt x="33" y="0"/>
                      <a:pt x="33" y="0"/>
                    </a:cubicBezTo>
                    <a:cubicBezTo>
                      <a:pt x="0" y="10"/>
                      <a:pt x="0" y="10"/>
                      <a:pt x="0" y="10"/>
                    </a:cubicBezTo>
                    <a:cubicBezTo>
                      <a:pt x="1" y="11"/>
                      <a:pt x="1" y="11"/>
                      <a:pt x="1" y="11"/>
                    </a:cubicBezTo>
                    <a:cubicBezTo>
                      <a:pt x="10" y="16"/>
                      <a:pt x="17" y="23"/>
                      <a:pt x="22" y="3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201"/>
              <p:cNvSpPr>
                <a:spLocks/>
              </p:cNvSpPr>
              <p:nvPr/>
            </p:nvSpPr>
            <p:spPr bwMode="auto">
              <a:xfrm>
                <a:off x="3006723" y="4503738"/>
                <a:ext cx="26988" cy="25400"/>
              </a:xfrm>
              <a:custGeom>
                <a:avLst/>
                <a:gdLst>
                  <a:gd name="T0" fmla="*/ 25 w 27"/>
                  <a:gd name="T1" fmla="*/ 17 h 26"/>
                  <a:gd name="T2" fmla="*/ 27 w 27"/>
                  <a:gd name="T3" fmla="*/ 0 h 26"/>
                  <a:gd name="T4" fmla="*/ 27 w 27"/>
                  <a:gd name="T5" fmla="*/ 0 h 26"/>
                  <a:gd name="T6" fmla="*/ 0 w 27"/>
                  <a:gd name="T7" fmla="*/ 15 h 26"/>
                  <a:gd name="T8" fmla="*/ 26 w 27"/>
                  <a:gd name="T9" fmla="*/ 26 h 26"/>
                  <a:gd name="T10" fmla="*/ 25 w 27"/>
                  <a:gd name="T11" fmla="*/ 17 h 26"/>
                </a:gdLst>
                <a:ahLst/>
                <a:cxnLst>
                  <a:cxn ang="0">
                    <a:pos x="T0" y="T1"/>
                  </a:cxn>
                  <a:cxn ang="0">
                    <a:pos x="T2" y="T3"/>
                  </a:cxn>
                  <a:cxn ang="0">
                    <a:pos x="T4" y="T5"/>
                  </a:cxn>
                  <a:cxn ang="0">
                    <a:pos x="T6" y="T7"/>
                  </a:cxn>
                  <a:cxn ang="0">
                    <a:pos x="T8" y="T9"/>
                  </a:cxn>
                  <a:cxn ang="0">
                    <a:pos x="T10" y="T11"/>
                  </a:cxn>
                </a:cxnLst>
                <a:rect l="0" t="0" r="r" b="b"/>
                <a:pathLst>
                  <a:path w="27" h="26">
                    <a:moveTo>
                      <a:pt x="25" y="17"/>
                    </a:moveTo>
                    <a:cubicBezTo>
                      <a:pt x="25" y="11"/>
                      <a:pt x="26" y="5"/>
                      <a:pt x="27" y="0"/>
                    </a:cubicBezTo>
                    <a:cubicBezTo>
                      <a:pt x="27" y="0"/>
                      <a:pt x="27" y="0"/>
                      <a:pt x="27" y="0"/>
                    </a:cubicBezTo>
                    <a:cubicBezTo>
                      <a:pt x="0" y="15"/>
                      <a:pt x="0" y="15"/>
                      <a:pt x="0" y="15"/>
                    </a:cubicBezTo>
                    <a:cubicBezTo>
                      <a:pt x="9" y="17"/>
                      <a:pt x="18" y="21"/>
                      <a:pt x="26" y="26"/>
                    </a:cubicBezTo>
                    <a:cubicBezTo>
                      <a:pt x="25" y="23"/>
                      <a:pt x="25" y="20"/>
                      <a:pt x="25" y="17"/>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202"/>
              <p:cNvSpPr>
                <a:spLocks/>
              </p:cNvSpPr>
              <p:nvPr/>
            </p:nvSpPr>
            <p:spPr bwMode="auto">
              <a:xfrm>
                <a:off x="3113087" y="4546601"/>
                <a:ext cx="33338" cy="31750"/>
              </a:xfrm>
              <a:custGeom>
                <a:avLst/>
                <a:gdLst>
                  <a:gd name="T0" fmla="*/ 33 w 33"/>
                  <a:gd name="T1" fmla="*/ 33 h 33"/>
                  <a:gd name="T2" fmla="*/ 23 w 33"/>
                  <a:gd name="T3" fmla="*/ 0 h 33"/>
                  <a:gd name="T4" fmla="*/ 22 w 33"/>
                  <a:gd name="T5" fmla="*/ 1 h 33"/>
                  <a:gd name="T6" fmla="*/ 1 w 33"/>
                  <a:gd name="T7" fmla="*/ 22 h 33"/>
                  <a:gd name="T8" fmla="*/ 0 w 33"/>
                  <a:gd name="T9" fmla="*/ 24 h 33"/>
                  <a:gd name="T10" fmla="*/ 33 w 33"/>
                  <a:gd name="T11" fmla="*/ 33 h 33"/>
                </a:gdLst>
                <a:ahLst/>
                <a:cxnLst>
                  <a:cxn ang="0">
                    <a:pos x="T0" y="T1"/>
                  </a:cxn>
                  <a:cxn ang="0">
                    <a:pos x="T2" y="T3"/>
                  </a:cxn>
                  <a:cxn ang="0">
                    <a:pos x="T4" y="T5"/>
                  </a:cxn>
                  <a:cxn ang="0">
                    <a:pos x="T6" y="T7"/>
                  </a:cxn>
                  <a:cxn ang="0">
                    <a:pos x="T8" y="T9"/>
                  </a:cxn>
                  <a:cxn ang="0">
                    <a:pos x="T10" y="T11"/>
                  </a:cxn>
                </a:cxnLst>
                <a:rect l="0" t="0" r="r" b="b"/>
                <a:pathLst>
                  <a:path w="33" h="33">
                    <a:moveTo>
                      <a:pt x="33" y="33"/>
                    </a:moveTo>
                    <a:cubicBezTo>
                      <a:pt x="23" y="0"/>
                      <a:pt x="23" y="0"/>
                      <a:pt x="23" y="0"/>
                    </a:cubicBezTo>
                    <a:cubicBezTo>
                      <a:pt x="22" y="1"/>
                      <a:pt x="22" y="1"/>
                      <a:pt x="22" y="1"/>
                    </a:cubicBezTo>
                    <a:cubicBezTo>
                      <a:pt x="17" y="10"/>
                      <a:pt x="10" y="17"/>
                      <a:pt x="1" y="22"/>
                    </a:cubicBezTo>
                    <a:cubicBezTo>
                      <a:pt x="0" y="24"/>
                      <a:pt x="0" y="24"/>
                      <a:pt x="0" y="24"/>
                    </a:cubicBezTo>
                    <a:lnTo>
                      <a:pt x="33" y="33"/>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Freeform 203"/>
              <p:cNvSpPr>
                <a:spLocks/>
              </p:cNvSpPr>
              <p:nvPr/>
            </p:nvSpPr>
            <p:spPr bwMode="auto">
              <a:xfrm>
                <a:off x="3028949" y="4460877"/>
                <a:ext cx="31750" cy="31750"/>
              </a:xfrm>
              <a:custGeom>
                <a:avLst/>
                <a:gdLst>
                  <a:gd name="T0" fmla="*/ 32 w 33"/>
                  <a:gd name="T1" fmla="*/ 11 h 33"/>
                  <a:gd name="T2" fmla="*/ 33 w 33"/>
                  <a:gd name="T3" fmla="*/ 10 h 33"/>
                  <a:gd name="T4" fmla="*/ 0 w 33"/>
                  <a:gd name="T5" fmla="*/ 0 h 33"/>
                  <a:gd name="T6" fmla="*/ 10 w 33"/>
                  <a:gd name="T7" fmla="*/ 33 h 33"/>
                  <a:gd name="T8" fmla="*/ 10 w 33"/>
                  <a:gd name="T9" fmla="*/ 32 h 33"/>
                  <a:gd name="T10" fmla="*/ 32 w 33"/>
                  <a:gd name="T11" fmla="*/ 11 h 33"/>
                </a:gdLst>
                <a:ahLst/>
                <a:cxnLst>
                  <a:cxn ang="0">
                    <a:pos x="T0" y="T1"/>
                  </a:cxn>
                  <a:cxn ang="0">
                    <a:pos x="T2" y="T3"/>
                  </a:cxn>
                  <a:cxn ang="0">
                    <a:pos x="T4" y="T5"/>
                  </a:cxn>
                  <a:cxn ang="0">
                    <a:pos x="T6" y="T7"/>
                  </a:cxn>
                  <a:cxn ang="0">
                    <a:pos x="T8" y="T9"/>
                  </a:cxn>
                  <a:cxn ang="0">
                    <a:pos x="T10" y="T11"/>
                  </a:cxn>
                </a:cxnLst>
                <a:rect l="0" t="0" r="r" b="b"/>
                <a:pathLst>
                  <a:path w="33" h="33">
                    <a:moveTo>
                      <a:pt x="32" y="11"/>
                    </a:moveTo>
                    <a:cubicBezTo>
                      <a:pt x="33" y="10"/>
                      <a:pt x="33" y="10"/>
                      <a:pt x="33" y="10"/>
                    </a:cubicBezTo>
                    <a:cubicBezTo>
                      <a:pt x="0" y="0"/>
                      <a:pt x="0" y="0"/>
                      <a:pt x="0" y="0"/>
                    </a:cubicBezTo>
                    <a:cubicBezTo>
                      <a:pt x="10" y="33"/>
                      <a:pt x="10" y="33"/>
                      <a:pt x="10" y="33"/>
                    </a:cubicBezTo>
                    <a:cubicBezTo>
                      <a:pt x="10" y="32"/>
                      <a:pt x="10" y="32"/>
                      <a:pt x="10" y="32"/>
                    </a:cubicBezTo>
                    <a:cubicBezTo>
                      <a:pt x="16" y="23"/>
                      <a:pt x="23" y="16"/>
                      <a:pt x="32" y="1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204"/>
              <p:cNvSpPr>
                <a:spLocks/>
              </p:cNvSpPr>
              <p:nvPr/>
            </p:nvSpPr>
            <p:spPr bwMode="auto">
              <a:xfrm>
                <a:off x="3044824" y="4478339"/>
                <a:ext cx="84138" cy="79375"/>
              </a:xfrm>
              <a:custGeom>
                <a:avLst/>
                <a:gdLst>
                  <a:gd name="T0" fmla="*/ 86 w 86"/>
                  <a:gd name="T1" fmla="*/ 43 h 82"/>
                  <a:gd name="T2" fmla="*/ 43 w 86"/>
                  <a:gd name="T3" fmla="*/ 0 h 82"/>
                  <a:gd name="T4" fmla="*/ 0 w 86"/>
                  <a:gd name="T5" fmla="*/ 43 h 82"/>
                  <a:gd name="T6" fmla="*/ 8 w 86"/>
                  <a:gd name="T7" fmla="*/ 66 h 82"/>
                  <a:gd name="T8" fmla="*/ 20 w 86"/>
                  <a:gd name="T9" fmla="*/ 65 h 82"/>
                  <a:gd name="T10" fmla="*/ 60 w 86"/>
                  <a:gd name="T11" fmla="*/ 82 h 82"/>
                  <a:gd name="T12" fmla="*/ 86 w 86"/>
                  <a:gd name="T13" fmla="*/ 43 h 82"/>
                </a:gdLst>
                <a:ahLst/>
                <a:cxnLst>
                  <a:cxn ang="0">
                    <a:pos x="T0" y="T1"/>
                  </a:cxn>
                  <a:cxn ang="0">
                    <a:pos x="T2" y="T3"/>
                  </a:cxn>
                  <a:cxn ang="0">
                    <a:pos x="T4" y="T5"/>
                  </a:cxn>
                  <a:cxn ang="0">
                    <a:pos x="T6" y="T7"/>
                  </a:cxn>
                  <a:cxn ang="0">
                    <a:pos x="T8" y="T9"/>
                  </a:cxn>
                  <a:cxn ang="0">
                    <a:pos x="T10" y="T11"/>
                  </a:cxn>
                  <a:cxn ang="0">
                    <a:pos x="T12" y="T13"/>
                  </a:cxn>
                </a:cxnLst>
                <a:rect l="0" t="0" r="r" b="b"/>
                <a:pathLst>
                  <a:path w="86" h="82">
                    <a:moveTo>
                      <a:pt x="86" y="43"/>
                    </a:moveTo>
                    <a:cubicBezTo>
                      <a:pt x="86" y="19"/>
                      <a:pt x="67" y="0"/>
                      <a:pt x="43" y="0"/>
                    </a:cubicBezTo>
                    <a:cubicBezTo>
                      <a:pt x="20" y="0"/>
                      <a:pt x="0" y="19"/>
                      <a:pt x="0" y="43"/>
                    </a:cubicBezTo>
                    <a:cubicBezTo>
                      <a:pt x="0" y="51"/>
                      <a:pt x="3" y="60"/>
                      <a:pt x="8" y="66"/>
                    </a:cubicBezTo>
                    <a:cubicBezTo>
                      <a:pt x="12" y="65"/>
                      <a:pt x="16" y="65"/>
                      <a:pt x="20" y="65"/>
                    </a:cubicBezTo>
                    <a:cubicBezTo>
                      <a:pt x="36" y="65"/>
                      <a:pt x="50" y="72"/>
                      <a:pt x="60" y="82"/>
                    </a:cubicBezTo>
                    <a:cubicBezTo>
                      <a:pt x="75" y="76"/>
                      <a:pt x="86" y="60"/>
                      <a:pt x="86" y="43"/>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206"/>
              <p:cNvSpPr>
                <a:spLocks/>
              </p:cNvSpPr>
              <p:nvPr/>
            </p:nvSpPr>
            <p:spPr bwMode="auto">
              <a:xfrm>
                <a:off x="2890838" y="4527551"/>
                <a:ext cx="233363" cy="123825"/>
              </a:xfrm>
              <a:custGeom>
                <a:avLst/>
                <a:gdLst>
                  <a:gd name="T0" fmla="*/ 179 w 241"/>
                  <a:gd name="T1" fmla="*/ 25 h 128"/>
                  <a:gd name="T2" fmla="*/ 157 w 241"/>
                  <a:gd name="T3" fmla="*/ 31 h 128"/>
                  <a:gd name="T4" fmla="*/ 108 w 241"/>
                  <a:gd name="T5" fmla="*/ 0 h 128"/>
                  <a:gd name="T6" fmla="*/ 58 w 241"/>
                  <a:gd name="T7" fmla="*/ 32 h 128"/>
                  <a:gd name="T8" fmla="*/ 43 w 241"/>
                  <a:gd name="T9" fmla="*/ 26 h 128"/>
                  <a:gd name="T10" fmla="*/ 17 w 241"/>
                  <a:gd name="T11" fmla="*/ 52 h 128"/>
                  <a:gd name="T12" fmla="*/ 18 w 241"/>
                  <a:gd name="T13" fmla="*/ 59 h 128"/>
                  <a:gd name="T14" fmla="*/ 0 w 241"/>
                  <a:gd name="T15" fmla="*/ 91 h 128"/>
                  <a:gd name="T16" fmla="*/ 37 w 241"/>
                  <a:gd name="T17" fmla="*/ 128 h 128"/>
                  <a:gd name="T18" fmla="*/ 37 w 241"/>
                  <a:gd name="T19" fmla="*/ 128 h 128"/>
                  <a:gd name="T20" fmla="*/ 37 w 241"/>
                  <a:gd name="T21" fmla="*/ 128 h 128"/>
                  <a:gd name="T22" fmla="*/ 37 w 241"/>
                  <a:gd name="T23" fmla="*/ 128 h 128"/>
                  <a:gd name="T24" fmla="*/ 38 w 241"/>
                  <a:gd name="T25" fmla="*/ 128 h 128"/>
                  <a:gd name="T26" fmla="*/ 211 w 241"/>
                  <a:gd name="T27" fmla="*/ 128 h 128"/>
                  <a:gd name="T28" fmla="*/ 212 w 241"/>
                  <a:gd name="T29" fmla="*/ 128 h 128"/>
                  <a:gd name="T30" fmla="*/ 241 w 241"/>
                  <a:gd name="T31" fmla="*/ 99 h 128"/>
                  <a:gd name="T32" fmla="*/ 223 w 241"/>
                  <a:gd name="T33" fmla="*/ 72 h 128"/>
                  <a:gd name="T34" fmla="*/ 223 w 241"/>
                  <a:gd name="T35" fmla="*/ 69 h 128"/>
                  <a:gd name="T36" fmla="*/ 179 w 241"/>
                  <a:gd name="T37" fmla="*/ 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1" h="128">
                    <a:moveTo>
                      <a:pt x="179" y="25"/>
                    </a:moveTo>
                    <a:cubicBezTo>
                      <a:pt x="171" y="25"/>
                      <a:pt x="164" y="27"/>
                      <a:pt x="157" y="31"/>
                    </a:cubicBezTo>
                    <a:cubicBezTo>
                      <a:pt x="148" y="13"/>
                      <a:pt x="129" y="0"/>
                      <a:pt x="108" y="0"/>
                    </a:cubicBezTo>
                    <a:cubicBezTo>
                      <a:pt x="86" y="0"/>
                      <a:pt x="67" y="13"/>
                      <a:pt x="58" y="32"/>
                    </a:cubicBezTo>
                    <a:cubicBezTo>
                      <a:pt x="54" y="28"/>
                      <a:pt x="49" y="26"/>
                      <a:pt x="43" y="26"/>
                    </a:cubicBezTo>
                    <a:cubicBezTo>
                      <a:pt x="29" y="26"/>
                      <a:pt x="17" y="38"/>
                      <a:pt x="17" y="52"/>
                    </a:cubicBezTo>
                    <a:cubicBezTo>
                      <a:pt x="17" y="54"/>
                      <a:pt x="18" y="57"/>
                      <a:pt x="18" y="59"/>
                    </a:cubicBezTo>
                    <a:cubicBezTo>
                      <a:pt x="8" y="66"/>
                      <a:pt x="0" y="77"/>
                      <a:pt x="0" y="91"/>
                    </a:cubicBezTo>
                    <a:cubicBezTo>
                      <a:pt x="0" y="111"/>
                      <a:pt x="17" y="128"/>
                      <a:pt x="37" y="128"/>
                    </a:cubicBezTo>
                    <a:cubicBezTo>
                      <a:pt x="37" y="128"/>
                      <a:pt x="37" y="128"/>
                      <a:pt x="37" y="128"/>
                    </a:cubicBezTo>
                    <a:cubicBezTo>
                      <a:pt x="37" y="128"/>
                      <a:pt x="37" y="128"/>
                      <a:pt x="37" y="128"/>
                    </a:cubicBezTo>
                    <a:cubicBezTo>
                      <a:pt x="37" y="128"/>
                      <a:pt x="37" y="128"/>
                      <a:pt x="37" y="128"/>
                    </a:cubicBezTo>
                    <a:cubicBezTo>
                      <a:pt x="38" y="128"/>
                      <a:pt x="38" y="128"/>
                      <a:pt x="38" y="128"/>
                    </a:cubicBezTo>
                    <a:cubicBezTo>
                      <a:pt x="211" y="128"/>
                      <a:pt x="211" y="128"/>
                      <a:pt x="211" y="128"/>
                    </a:cubicBezTo>
                    <a:cubicBezTo>
                      <a:pt x="211" y="128"/>
                      <a:pt x="212" y="128"/>
                      <a:pt x="212" y="128"/>
                    </a:cubicBezTo>
                    <a:cubicBezTo>
                      <a:pt x="228" y="128"/>
                      <a:pt x="241" y="115"/>
                      <a:pt x="241" y="99"/>
                    </a:cubicBezTo>
                    <a:cubicBezTo>
                      <a:pt x="241" y="87"/>
                      <a:pt x="234" y="76"/>
                      <a:pt x="223" y="72"/>
                    </a:cubicBezTo>
                    <a:cubicBezTo>
                      <a:pt x="223" y="71"/>
                      <a:pt x="223" y="70"/>
                      <a:pt x="223" y="69"/>
                    </a:cubicBezTo>
                    <a:cubicBezTo>
                      <a:pt x="223" y="45"/>
                      <a:pt x="204" y="25"/>
                      <a:pt x="179" y="25"/>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46" name="组合 45"/>
            <p:cNvGrpSpPr/>
            <p:nvPr/>
          </p:nvGrpSpPr>
          <p:grpSpPr>
            <a:xfrm>
              <a:off x="4352924" y="2711691"/>
              <a:ext cx="459845" cy="352034"/>
              <a:chOff x="4260851" y="2633664"/>
              <a:chExt cx="331788" cy="254000"/>
            </a:xfrm>
            <a:solidFill>
              <a:schemeClr val="bg1"/>
            </a:solidFill>
          </p:grpSpPr>
          <p:sp>
            <p:nvSpPr>
              <p:cNvPr id="47" name="Freeform 819"/>
              <p:cNvSpPr>
                <a:spLocks noEditPoints="1"/>
              </p:cNvSpPr>
              <p:nvPr/>
            </p:nvSpPr>
            <p:spPr bwMode="auto">
              <a:xfrm>
                <a:off x="4297364" y="2633664"/>
                <a:ext cx="260350" cy="174625"/>
              </a:xfrm>
              <a:custGeom>
                <a:avLst/>
                <a:gdLst>
                  <a:gd name="T0" fmla="*/ 225 w 225"/>
                  <a:gd name="T1" fmla="*/ 13 h 150"/>
                  <a:gd name="T2" fmla="*/ 212 w 225"/>
                  <a:gd name="T3" fmla="*/ 0 h 150"/>
                  <a:gd name="T4" fmla="*/ 13 w 225"/>
                  <a:gd name="T5" fmla="*/ 0 h 150"/>
                  <a:gd name="T6" fmla="*/ 0 w 225"/>
                  <a:gd name="T7" fmla="*/ 13 h 150"/>
                  <a:gd name="T8" fmla="*/ 0 w 225"/>
                  <a:gd name="T9" fmla="*/ 150 h 150"/>
                  <a:gd name="T10" fmla="*/ 225 w 225"/>
                  <a:gd name="T11" fmla="*/ 150 h 150"/>
                  <a:gd name="T12" fmla="*/ 225 w 225"/>
                  <a:gd name="T13" fmla="*/ 13 h 150"/>
                  <a:gd name="T14" fmla="*/ 207 w 225"/>
                  <a:gd name="T15" fmla="*/ 132 h 150"/>
                  <a:gd name="T16" fmla="*/ 18 w 225"/>
                  <a:gd name="T17" fmla="*/ 132 h 150"/>
                  <a:gd name="T18" fmla="*/ 18 w 225"/>
                  <a:gd name="T19" fmla="*/ 19 h 150"/>
                  <a:gd name="T20" fmla="*/ 207 w 225"/>
                  <a:gd name="T21" fmla="*/ 19 h 150"/>
                  <a:gd name="T22" fmla="*/ 207 w 225"/>
                  <a:gd name="T23" fmla="*/ 13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150">
                    <a:moveTo>
                      <a:pt x="225" y="13"/>
                    </a:moveTo>
                    <a:cubicBezTo>
                      <a:pt x="225" y="4"/>
                      <a:pt x="221" y="0"/>
                      <a:pt x="212" y="0"/>
                    </a:cubicBezTo>
                    <a:cubicBezTo>
                      <a:pt x="13" y="0"/>
                      <a:pt x="13" y="0"/>
                      <a:pt x="13" y="0"/>
                    </a:cubicBezTo>
                    <a:cubicBezTo>
                      <a:pt x="4" y="0"/>
                      <a:pt x="0" y="4"/>
                      <a:pt x="0" y="13"/>
                    </a:cubicBezTo>
                    <a:cubicBezTo>
                      <a:pt x="0" y="150"/>
                      <a:pt x="0" y="150"/>
                      <a:pt x="0" y="150"/>
                    </a:cubicBezTo>
                    <a:cubicBezTo>
                      <a:pt x="225" y="150"/>
                      <a:pt x="225" y="150"/>
                      <a:pt x="225" y="150"/>
                    </a:cubicBezTo>
                    <a:lnTo>
                      <a:pt x="225" y="13"/>
                    </a:lnTo>
                    <a:close/>
                    <a:moveTo>
                      <a:pt x="207" y="132"/>
                    </a:moveTo>
                    <a:cubicBezTo>
                      <a:pt x="18" y="132"/>
                      <a:pt x="18" y="132"/>
                      <a:pt x="18" y="132"/>
                    </a:cubicBezTo>
                    <a:cubicBezTo>
                      <a:pt x="18" y="19"/>
                      <a:pt x="18" y="19"/>
                      <a:pt x="18" y="19"/>
                    </a:cubicBezTo>
                    <a:cubicBezTo>
                      <a:pt x="207" y="19"/>
                      <a:pt x="207" y="19"/>
                      <a:pt x="207" y="19"/>
                    </a:cubicBezTo>
                    <a:lnTo>
                      <a:pt x="207"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820"/>
              <p:cNvSpPr>
                <a:spLocks noEditPoints="1"/>
              </p:cNvSpPr>
              <p:nvPr/>
            </p:nvSpPr>
            <p:spPr bwMode="auto">
              <a:xfrm>
                <a:off x="4260851" y="2822576"/>
                <a:ext cx="331788" cy="38100"/>
              </a:xfrm>
              <a:custGeom>
                <a:avLst/>
                <a:gdLst>
                  <a:gd name="T0" fmla="*/ 187 w 209"/>
                  <a:gd name="T1" fmla="*/ 0 h 24"/>
                  <a:gd name="T2" fmla="*/ 23 w 209"/>
                  <a:gd name="T3" fmla="*/ 0 h 24"/>
                  <a:gd name="T4" fmla="*/ 0 w 209"/>
                  <a:gd name="T5" fmla="*/ 24 h 24"/>
                  <a:gd name="T6" fmla="*/ 209 w 209"/>
                  <a:gd name="T7" fmla="*/ 24 h 24"/>
                  <a:gd name="T8" fmla="*/ 187 w 209"/>
                  <a:gd name="T9" fmla="*/ 0 h 24"/>
                  <a:gd name="T10" fmla="*/ 80 w 209"/>
                  <a:gd name="T11" fmla="*/ 17 h 24"/>
                  <a:gd name="T12" fmla="*/ 89 w 209"/>
                  <a:gd name="T13" fmla="*/ 8 h 24"/>
                  <a:gd name="T14" fmla="*/ 121 w 209"/>
                  <a:gd name="T15" fmla="*/ 8 h 24"/>
                  <a:gd name="T16" fmla="*/ 129 w 209"/>
                  <a:gd name="T17" fmla="*/ 17 h 24"/>
                  <a:gd name="T18" fmla="*/ 80 w 209"/>
                  <a:gd name="T19"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24">
                    <a:moveTo>
                      <a:pt x="187" y="0"/>
                    </a:moveTo>
                    <a:lnTo>
                      <a:pt x="23" y="0"/>
                    </a:lnTo>
                    <a:lnTo>
                      <a:pt x="0" y="24"/>
                    </a:lnTo>
                    <a:lnTo>
                      <a:pt x="209" y="24"/>
                    </a:lnTo>
                    <a:lnTo>
                      <a:pt x="187" y="0"/>
                    </a:lnTo>
                    <a:close/>
                    <a:moveTo>
                      <a:pt x="80" y="17"/>
                    </a:moveTo>
                    <a:lnTo>
                      <a:pt x="89" y="8"/>
                    </a:lnTo>
                    <a:lnTo>
                      <a:pt x="121" y="8"/>
                    </a:lnTo>
                    <a:lnTo>
                      <a:pt x="129" y="17"/>
                    </a:lnTo>
                    <a:lnTo>
                      <a:pt x="8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821"/>
              <p:cNvSpPr>
                <a:spLocks/>
              </p:cNvSpPr>
              <p:nvPr/>
            </p:nvSpPr>
            <p:spPr bwMode="auto">
              <a:xfrm>
                <a:off x="4260851" y="2874964"/>
                <a:ext cx="331788" cy="12700"/>
              </a:xfrm>
              <a:custGeom>
                <a:avLst/>
                <a:gdLst>
                  <a:gd name="T0" fmla="*/ 9 w 286"/>
                  <a:gd name="T1" fmla="*/ 12 h 12"/>
                  <a:gd name="T2" fmla="*/ 277 w 286"/>
                  <a:gd name="T3" fmla="*/ 12 h 12"/>
                  <a:gd name="T4" fmla="*/ 286 w 286"/>
                  <a:gd name="T5" fmla="*/ 0 h 12"/>
                  <a:gd name="T6" fmla="*/ 0 w 286"/>
                  <a:gd name="T7" fmla="*/ 0 h 12"/>
                  <a:gd name="T8" fmla="*/ 9 w 286"/>
                  <a:gd name="T9" fmla="*/ 12 h 12"/>
                </a:gdLst>
                <a:ahLst/>
                <a:cxnLst>
                  <a:cxn ang="0">
                    <a:pos x="T0" y="T1"/>
                  </a:cxn>
                  <a:cxn ang="0">
                    <a:pos x="T2" y="T3"/>
                  </a:cxn>
                  <a:cxn ang="0">
                    <a:pos x="T4" y="T5"/>
                  </a:cxn>
                  <a:cxn ang="0">
                    <a:pos x="T6" y="T7"/>
                  </a:cxn>
                  <a:cxn ang="0">
                    <a:pos x="T8" y="T9"/>
                  </a:cxn>
                </a:cxnLst>
                <a:rect l="0" t="0" r="r" b="b"/>
                <a:pathLst>
                  <a:path w="286" h="12">
                    <a:moveTo>
                      <a:pt x="9" y="12"/>
                    </a:moveTo>
                    <a:cubicBezTo>
                      <a:pt x="20" y="12"/>
                      <a:pt x="269" y="12"/>
                      <a:pt x="277" y="12"/>
                    </a:cubicBezTo>
                    <a:cubicBezTo>
                      <a:pt x="286" y="12"/>
                      <a:pt x="286" y="0"/>
                      <a:pt x="286" y="0"/>
                    </a:cubicBezTo>
                    <a:cubicBezTo>
                      <a:pt x="0" y="0"/>
                      <a:pt x="0" y="0"/>
                      <a:pt x="0" y="0"/>
                    </a:cubicBezTo>
                    <a:cubicBezTo>
                      <a:pt x="0" y="0"/>
                      <a:pt x="0" y="12"/>
                      <a:pt x="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1" name="组合 60"/>
          <p:cNvGrpSpPr/>
          <p:nvPr/>
        </p:nvGrpSpPr>
        <p:grpSpPr>
          <a:xfrm>
            <a:off x="1094301" y="2835229"/>
            <a:ext cx="1999044" cy="1533571"/>
            <a:chOff x="1093649" y="2835227"/>
            <a:chExt cx="1999304" cy="1533571"/>
          </a:xfrm>
        </p:grpSpPr>
        <p:grpSp>
          <p:nvGrpSpPr>
            <p:cNvPr id="2" name="组合 1"/>
            <p:cNvGrpSpPr/>
            <p:nvPr/>
          </p:nvGrpSpPr>
          <p:grpSpPr>
            <a:xfrm>
              <a:off x="1093649" y="2835227"/>
              <a:ext cx="1999304" cy="1533571"/>
              <a:chOff x="2890838" y="4437063"/>
              <a:chExt cx="279398" cy="214313"/>
            </a:xfrm>
            <a:solidFill>
              <a:srgbClr val="435468"/>
            </a:solidFill>
          </p:grpSpPr>
          <p:sp>
            <p:nvSpPr>
              <p:cNvPr id="3" name="Freeform 198"/>
              <p:cNvSpPr>
                <a:spLocks/>
              </p:cNvSpPr>
              <p:nvPr/>
            </p:nvSpPr>
            <p:spPr bwMode="auto">
              <a:xfrm>
                <a:off x="3071811" y="4437063"/>
                <a:ext cx="31750" cy="28575"/>
              </a:xfrm>
              <a:custGeom>
                <a:avLst/>
                <a:gdLst>
                  <a:gd name="T0" fmla="*/ 32 w 33"/>
                  <a:gd name="T1" fmla="*/ 30 h 30"/>
                  <a:gd name="T2" fmla="*/ 33 w 33"/>
                  <a:gd name="T3" fmla="*/ 30 h 30"/>
                  <a:gd name="T4" fmla="*/ 16 w 33"/>
                  <a:gd name="T5" fmla="*/ 0 h 30"/>
                  <a:gd name="T6" fmla="*/ 0 w 33"/>
                  <a:gd name="T7" fmla="*/ 30 h 30"/>
                  <a:gd name="T8" fmla="*/ 0 w 33"/>
                  <a:gd name="T9" fmla="*/ 30 h 30"/>
                  <a:gd name="T10" fmla="*/ 16 w 33"/>
                  <a:gd name="T11" fmla="*/ 28 h 30"/>
                  <a:gd name="T12" fmla="*/ 32 w 33"/>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3" h="30">
                    <a:moveTo>
                      <a:pt x="32" y="30"/>
                    </a:moveTo>
                    <a:cubicBezTo>
                      <a:pt x="33" y="30"/>
                      <a:pt x="33" y="30"/>
                      <a:pt x="33" y="30"/>
                    </a:cubicBezTo>
                    <a:cubicBezTo>
                      <a:pt x="16" y="0"/>
                      <a:pt x="16" y="0"/>
                      <a:pt x="16" y="0"/>
                    </a:cubicBezTo>
                    <a:cubicBezTo>
                      <a:pt x="0" y="30"/>
                      <a:pt x="0" y="30"/>
                      <a:pt x="0" y="30"/>
                    </a:cubicBezTo>
                    <a:cubicBezTo>
                      <a:pt x="0" y="30"/>
                      <a:pt x="0" y="30"/>
                      <a:pt x="0" y="30"/>
                    </a:cubicBezTo>
                    <a:cubicBezTo>
                      <a:pt x="6" y="29"/>
                      <a:pt x="11" y="28"/>
                      <a:pt x="16" y="28"/>
                    </a:cubicBezTo>
                    <a:cubicBezTo>
                      <a:pt x="22" y="28"/>
                      <a:pt x="27" y="29"/>
                      <a:pt x="32" y="3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199"/>
              <p:cNvSpPr>
                <a:spLocks/>
              </p:cNvSpPr>
              <p:nvPr/>
            </p:nvSpPr>
            <p:spPr bwMode="auto">
              <a:xfrm>
                <a:off x="3141661" y="4503738"/>
                <a:ext cx="28575" cy="31750"/>
              </a:xfrm>
              <a:custGeom>
                <a:avLst/>
                <a:gdLst>
                  <a:gd name="T0" fmla="*/ 0 w 30"/>
                  <a:gd name="T1" fmla="*/ 33 h 33"/>
                  <a:gd name="T2" fmla="*/ 0 w 30"/>
                  <a:gd name="T3" fmla="*/ 33 h 33"/>
                  <a:gd name="T4" fmla="*/ 30 w 30"/>
                  <a:gd name="T5" fmla="*/ 17 h 33"/>
                  <a:gd name="T6" fmla="*/ 0 w 30"/>
                  <a:gd name="T7" fmla="*/ 0 h 33"/>
                  <a:gd name="T8" fmla="*/ 0 w 30"/>
                  <a:gd name="T9" fmla="*/ 1 h 33"/>
                  <a:gd name="T10" fmla="*/ 2 w 30"/>
                  <a:gd name="T11" fmla="*/ 17 h 33"/>
                  <a:gd name="T12" fmla="*/ 0 w 30"/>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0" h="33">
                    <a:moveTo>
                      <a:pt x="0" y="33"/>
                    </a:moveTo>
                    <a:cubicBezTo>
                      <a:pt x="0" y="33"/>
                      <a:pt x="0" y="33"/>
                      <a:pt x="0" y="33"/>
                    </a:cubicBezTo>
                    <a:cubicBezTo>
                      <a:pt x="30" y="17"/>
                      <a:pt x="30" y="17"/>
                      <a:pt x="30" y="17"/>
                    </a:cubicBezTo>
                    <a:cubicBezTo>
                      <a:pt x="0" y="0"/>
                      <a:pt x="0" y="0"/>
                      <a:pt x="0" y="0"/>
                    </a:cubicBezTo>
                    <a:cubicBezTo>
                      <a:pt x="0" y="1"/>
                      <a:pt x="0" y="1"/>
                      <a:pt x="0" y="1"/>
                    </a:cubicBezTo>
                    <a:cubicBezTo>
                      <a:pt x="1" y="6"/>
                      <a:pt x="2" y="11"/>
                      <a:pt x="2" y="17"/>
                    </a:cubicBezTo>
                    <a:cubicBezTo>
                      <a:pt x="2" y="22"/>
                      <a:pt x="1" y="28"/>
                      <a:pt x="0" y="3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200"/>
              <p:cNvSpPr>
                <a:spLocks/>
              </p:cNvSpPr>
              <p:nvPr/>
            </p:nvSpPr>
            <p:spPr bwMode="auto">
              <a:xfrm>
                <a:off x="3113086" y="4460876"/>
                <a:ext cx="33338" cy="31750"/>
              </a:xfrm>
              <a:custGeom>
                <a:avLst/>
                <a:gdLst>
                  <a:gd name="T0" fmla="*/ 22 w 33"/>
                  <a:gd name="T1" fmla="*/ 32 h 33"/>
                  <a:gd name="T2" fmla="*/ 23 w 33"/>
                  <a:gd name="T3" fmla="*/ 33 h 33"/>
                  <a:gd name="T4" fmla="*/ 33 w 33"/>
                  <a:gd name="T5" fmla="*/ 0 h 33"/>
                  <a:gd name="T6" fmla="*/ 0 w 33"/>
                  <a:gd name="T7" fmla="*/ 10 h 33"/>
                  <a:gd name="T8" fmla="*/ 1 w 33"/>
                  <a:gd name="T9" fmla="*/ 11 h 33"/>
                  <a:gd name="T10" fmla="*/ 22 w 33"/>
                  <a:gd name="T11" fmla="*/ 32 h 33"/>
                </a:gdLst>
                <a:ahLst/>
                <a:cxnLst>
                  <a:cxn ang="0">
                    <a:pos x="T0" y="T1"/>
                  </a:cxn>
                  <a:cxn ang="0">
                    <a:pos x="T2" y="T3"/>
                  </a:cxn>
                  <a:cxn ang="0">
                    <a:pos x="T4" y="T5"/>
                  </a:cxn>
                  <a:cxn ang="0">
                    <a:pos x="T6" y="T7"/>
                  </a:cxn>
                  <a:cxn ang="0">
                    <a:pos x="T8" y="T9"/>
                  </a:cxn>
                  <a:cxn ang="0">
                    <a:pos x="T10" y="T11"/>
                  </a:cxn>
                </a:cxnLst>
                <a:rect l="0" t="0" r="r" b="b"/>
                <a:pathLst>
                  <a:path w="33" h="33">
                    <a:moveTo>
                      <a:pt x="22" y="32"/>
                    </a:moveTo>
                    <a:cubicBezTo>
                      <a:pt x="23" y="33"/>
                      <a:pt x="23" y="33"/>
                      <a:pt x="23" y="33"/>
                    </a:cubicBezTo>
                    <a:cubicBezTo>
                      <a:pt x="33" y="0"/>
                      <a:pt x="33" y="0"/>
                      <a:pt x="33" y="0"/>
                    </a:cubicBezTo>
                    <a:cubicBezTo>
                      <a:pt x="0" y="10"/>
                      <a:pt x="0" y="10"/>
                      <a:pt x="0" y="10"/>
                    </a:cubicBezTo>
                    <a:cubicBezTo>
                      <a:pt x="1" y="11"/>
                      <a:pt x="1" y="11"/>
                      <a:pt x="1" y="11"/>
                    </a:cubicBezTo>
                    <a:cubicBezTo>
                      <a:pt x="10" y="16"/>
                      <a:pt x="17" y="23"/>
                      <a:pt x="22" y="32"/>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 name="Freeform 201"/>
              <p:cNvSpPr>
                <a:spLocks/>
              </p:cNvSpPr>
              <p:nvPr/>
            </p:nvSpPr>
            <p:spPr bwMode="auto">
              <a:xfrm>
                <a:off x="3006723" y="4503738"/>
                <a:ext cx="26988" cy="25400"/>
              </a:xfrm>
              <a:custGeom>
                <a:avLst/>
                <a:gdLst>
                  <a:gd name="T0" fmla="*/ 25 w 27"/>
                  <a:gd name="T1" fmla="*/ 17 h 26"/>
                  <a:gd name="T2" fmla="*/ 27 w 27"/>
                  <a:gd name="T3" fmla="*/ 0 h 26"/>
                  <a:gd name="T4" fmla="*/ 27 w 27"/>
                  <a:gd name="T5" fmla="*/ 0 h 26"/>
                  <a:gd name="T6" fmla="*/ 0 w 27"/>
                  <a:gd name="T7" fmla="*/ 15 h 26"/>
                  <a:gd name="T8" fmla="*/ 26 w 27"/>
                  <a:gd name="T9" fmla="*/ 26 h 26"/>
                  <a:gd name="T10" fmla="*/ 25 w 27"/>
                  <a:gd name="T11" fmla="*/ 17 h 26"/>
                </a:gdLst>
                <a:ahLst/>
                <a:cxnLst>
                  <a:cxn ang="0">
                    <a:pos x="T0" y="T1"/>
                  </a:cxn>
                  <a:cxn ang="0">
                    <a:pos x="T2" y="T3"/>
                  </a:cxn>
                  <a:cxn ang="0">
                    <a:pos x="T4" y="T5"/>
                  </a:cxn>
                  <a:cxn ang="0">
                    <a:pos x="T6" y="T7"/>
                  </a:cxn>
                  <a:cxn ang="0">
                    <a:pos x="T8" y="T9"/>
                  </a:cxn>
                  <a:cxn ang="0">
                    <a:pos x="T10" y="T11"/>
                  </a:cxn>
                </a:cxnLst>
                <a:rect l="0" t="0" r="r" b="b"/>
                <a:pathLst>
                  <a:path w="27" h="26">
                    <a:moveTo>
                      <a:pt x="25" y="17"/>
                    </a:moveTo>
                    <a:cubicBezTo>
                      <a:pt x="25" y="11"/>
                      <a:pt x="26" y="5"/>
                      <a:pt x="27" y="0"/>
                    </a:cubicBezTo>
                    <a:cubicBezTo>
                      <a:pt x="27" y="0"/>
                      <a:pt x="27" y="0"/>
                      <a:pt x="27" y="0"/>
                    </a:cubicBezTo>
                    <a:cubicBezTo>
                      <a:pt x="0" y="15"/>
                      <a:pt x="0" y="15"/>
                      <a:pt x="0" y="15"/>
                    </a:cubicBezTo>
                    <a:cubicBezTo>
                      <a:pt x="9" y="17"/>
                      <a:pt x="18" y="21"/>
                      <a:pt x="26" y="26"/>
                    </a:cubicBezTo>
                    <a:cubicBezTo>
                      <a:pt x="25" y="23"/>
                      <a:pt x="25" y="20"/>
                      <a:pt x="25" y="17"/>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 name="Freeform 202"/>
              <p:cNvSpPr>
                <a:spLocks/>
              </p:cNvSpPr>
              <p:nvPr/>
            </p:nvSpPr>
            <p:spPr bwMode="auto">
              <a:xfrm>
                <a:off x="3113087" y="4546601"/>
                <a:ext cx="33338" cy="31750"/>
              </a:xfrm>
              <a:custGeom>
                <a:avLst/>
                <a:gdLst>
                  <a:gd name="T0" fmla="*/ 33 w 33"/>
                  <a:gd name="T1" fmla="*/ 33 h 33"/>
                  <a:gd name="T2" fmla="*/ 23 w 33"/>
                  <a:gd name="T3" fmla="*/ 0 h 33"/>
                  <a:gd name="T4" fmla="*/ 22 w 33"/>
                  <a:gd name="T5" fmla="*/ 1 h 33"/>
                  <a:gd name="T6" fmla="*/ 1 w 33"/>
                  <a:gd name="T7" fmla="*/ 22 h 33"/>
                  <a:gd name="T8" fmla="*/ 0 w 33"/>
                  <a:gd name="T9" fmla="*/ 24 h 33"/>
                  <a:gd name="T10" fmla="*/ 33 w 33"/>
                  <a:gd name="T11" fmla="*/ 33 h 33"/>
                </a:gdLst>
                <a:ahLst/>
                <a:cxnLst>
                  <a:cxn ang="0">
                    <a:pos x="T0" y="T1"/>
                  </a:cxn>
                  <a:cxn ang="0">
                    <a:pos x="T2" y="T3"/>
                  </a:cxn>
                  <a:cxn ang="0">
                    <a:pos x="T4" y="T5"/>
                  </a:cxn>
                  <a:cxn ang="0">
                    <a:pos x="T6" y="T7"/>
                  </a:cxn>
                  <a:cxn ang="0">
                    <a:pos x="T8" y="T9"/>
                  </a:cxn>
                  <a:cxn ang="0">
                    <a:pos x="T10" y="T11"/>
                  </a:cxn>
                </a:cxnLst>
                <a:rect l="0" t="0" r="r" b="b"/>
                <a:pathLst>
                  <a:path w="33" h="33">
                    <a:moveTo>
                      <a:pt x="33" y="33"/>
                    </a:moveTo>
                    <a:cubicBezTo>
                      <a:pt x="23" y="0"/>
                      <a:pt x="23" y="0"/>
                      <a:pt x="23" y="0"/>
                    </a:cubicBezTo>
                    <a:cubicBezTo>
                      <a:pt x="22" y="1"/>
                      <a:pt x="22" y="1"/>
                      <a:pt x="22" y="1"/>
                    </a:cubicBezTo>
                    <a:cubicBezTo>
                      <a:pt x="17" y="10"/>
                      <a:pt x="10" y="17"/>
                      <a:pt x="1" y="22"/>
                    </a:cubicBezTo>
                    <a:cubicBezTo>
                      <a:pt x="0" y="24"/>
                      <a:pt x="0" y="24"/>
                      <a:pt x="0" y="24"/>
                    </a:cubicBezTo>
                    <a:lnTo>
                      <a:pt x="33" y="33"/>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 name="Freeform 203"/>
              <p:cNvSpPr>
                <a:spLocks/>
              </p:cNvSpPr>
              <p:nvPr/>
            </p:nvSpPr>
            <p:spPr bwMode="auto">
              <a:xfrm>
                <a:off x="3028949" y="4460877"/>
                <a:ext cx="31750" cy="31750"/>
              </a:xfrm>
              <a:custGeom>
                <a:avLst/>
                <a:gdLst>
                  <a:gd name="T0" fmla="*/ 32 w 33"/>
                  <a:gd name="T1" fmla="*/ 11 h 33"/>
                  <a:gd name="T2" fmla="*/ 33 w 33"/>
                  <a:gd name="T3" fmla="*/ 10 h 33"/>
                  <a:gd name="T4" fmla="*/ 0 w 33"/>
                  <a:gd name="T5" fmla="*/ 0 h 33"/>
                  <a:gd name="T6" fmla="*/ 10 w 33"/>
                  <a:gd name="T7" fmla="*/ 33 h 33"/>
                  <a:gd name="T8" fmla="*/ 10 w 33"/>
                  <a:gd name="T9" fmla="*/ 32 h 33"/>
                  <a:gd name="T10" fmla="*/ 32 w 33"/>
                  <a:gd name="T11" fmla="*/ 11 h 33"/>
                </a:gdLst>
                <a:ahLst/>
                <a:cxnLst>
                  <a:cxn ang="0">
                    <a:pos x="T0" y="T1"/>
                  </a:cxn>
                  <a:cxn ang="0">
                    <a:pos x="T2" y="T3"/>
                  </a:cxn>
                  <a:cxn ang="0">
                    <a:pos x="T4" y="T5"/>
                  </a:cxn>
                  <a:cxn ang="0">
                    <a:pos x="T6" y="T7"/>
                  </a:cxn>
                  <a:cxn ang="0">
                    <a:pos x="T8" y="T9"/>
                  </a:cxn>
                  <a:cxn ang="0">
                    <a:pos x="T10" y="T11"/>
                  </a:cxn>
                </a:cxnLst>
                <a:rect l="0" t="0" r="r" b="b"/>
                <a:pathLst>
                  <a:path w="33" h="33">
                    <a:moveTo>
                      <a:pt x="32" y="11"/>
                    </a:moveTo>
                    <a:cubicBezTo>
                      <a:pt x="33" y="10"/>
                      <a:pt x="33" y="10"/>
                      <a:pt x="33" y="10"/>
                    </a:cubicBezTo>
                    <a:cubicBezTo>
                      <a:pt x="0" y="0"/>
                      <a:pt x="0" y="0"/>
                      <a:pt x="0" y="0"/>
                    </a:cubicBezTo>
                    <a:cubicBezTo>
                      <a:pt x="10" y="33"/>
                      <a:pt x="10" y="33"/>
                      <a:pt x="10" y="33"/>
                    </a:cubicBezTo>
                    <a:cubicBezTo>
                      <a:pt x="10" y="32"/>
                      <a:pt x="10" y="32"/>
                      <a:pt x="10" y="32"/>
                    </a:cubicBezTo>
                    <a:cubicBezTo>
                      <a:pt x="16" y="23"/>
                      <a:pt x="23" y="16"/>
                      <a:pt x="32" y="11"/>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204"/>
              <p:cNvSpPr>
                <a:spLocks/>
              </p:cNvSpPr>
              <p:nvPr/>
            </p:nvSpPr>
            <p:spPr bwMode="auto">
              <a:xfrm>
                <a:off x="3044824" y="4478339"/>
                <a:ext cx="84138" cy="79375"/>
              </a:xfrm>
              <a:custGeom>
                <a:avLst/>
                <a:gdLst>
                  <a:gd name="T0" fmla="*/ 86 w 86"/>
                  <a:gd name="T1" fmla="*/ 43 h 82"/>
                  <a:gd name="T2" fmla="*/ 43 w 86"/>
                  <a:gd name="T3" fmla="*/ 0 h 82"/>
                  <a:gd name="T4" fmla="*/ 0 w 86"/>
                  <a:gd name="T5" fmla="*/ 43 h 82"/>
                  <a:gd name="T6" fmla="*/ 8 w 86"/>
                  <a:gd name="T7" fmla="*/ 66 h 82"/>
                  <a:gd name="T8" fmla="*/ 20 w 86"/>
                  <a:gd name="T9" fmla="*/ 65 h 82"/>
                  <a:gd name="T10" fmla="*/ 60 w 86"/>
                  <a:gd name="T11" fmla="*/ 82 h 82"/>
                  <a:gd name="T12" fmla="*/ 86 w 86"/>
                  <a:gd name="T13" fmla="*/ 43 h 82"/>
                </a:gdLst>
                <a:ahLst/>
                <a:cxnLst>
                  <a:cxn ang="0">
                    <a:pos x="T0" y="T1"/>
                  </a:cxn>
                  <a:cxn ang="0">
                    <a:pos x="T2" y="T3"/>
                  </a:cxn>
                  <a:cxn ang="0">
                    <a:pos x="T4" y="T5"/>
                  </a:cxn>
                  <a:cxn ang="0">
                    <a:pos x="T6" y="T7"/>
                  </a:cxn>
                  <a:cxn ang="0">
                    <a:pos x="T8" y="T9"/>
                  </a:cxn>
                  <a:cxn ang="0">
                    <a:pos x="T10" y="T11"/>
                  </a:cxn>
                  <a:cxn ang="0">
                    <a:pos x="T12" y="T13"/>
                  </a:cxn>
                </a:cxnLst>
                <a:rect l="0" t="0" r="r" b="b"/>
                <a:pathLst>
                  <a:path w="86" h="82">
                    <a:moveTo>
                      <a:pt x="86" y="43"/>
                    </a:moveTo>
                    <a:cubicBezTo>
                      <a:pt x="86" y="19"/>
                      <a:pt x="67" y="0"/>
                      <a:pt x="43" y="0"/>
                    </a:cubicBezTo>
                    <a:cubicBezTo>
                      <a:pt x="20" y="0"/>
                      <a:pt x="0" y="19"/>
                      <a:pt x="0" y="43"/>
                    </a:cubicBezTo>
                    <a:cubicBezTo>
                      <a:pt x="0" y="51"/>
                      <a:pt x="3" y="60"/>
                      <a:pt x="8" y="66"/>
                    </a:cubicBezTo>
                    <a:cubicBezTo>
                      <a:pt x="12" y="65"/>
                      <a:pt x="16" y="65"/>
                      <a:pt x="20" y="65"/>
                    </a:cubicBezTo>
                    <a:cubicBezTo>
                      <a:pt x="36" y="65"/>
                      <a:pt x="50" y="72"/>
                      <a:pt x="60" y="82"/>
                    </a:cubicBezTo>
                    <a:cubicBezTo>
                      <a:pt x="75" y="76"/>
                      <a:pt x="86" y="60"/>
                      <a:pt x="86" y="4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 name="Freeform 206"/>
              <p:cNvSpPr>
                <a:spLocks/>
              </p:cNvSpPr>
              <p:nvPr/>
            </p:nvSpPr>
            <p:spPr bwMode="auto">
              <a:xfrm>
                <a:off x="2890838" y="4527551"/>
                <a:ext cx="233363" cy="123825"/>
              </a:xfrm>
              <a:custGeom>
                <a:avLst/>
                <a:gdLst>
                  <a:gd name="T0" fmla="*/ 179 w 241"/>
                  <a:gd name="T1" fmla="*/ 25 h 128"/>
                  <a:gd name="T2" fmla="*/ 157 w 241"/>
                  <a:gd name="T3" fmla="*/ 31 h 128"/>
                  <a:gd name="T4" fmla="*/ 108 w 241"/>
                  <a:gd name="T5" fmla="*/ 0 h 128"/>
                  <a:gd name="T6" fmla="*/ 58 w 241"/>
                  <a:gd name="T7" fmla="*/ 32 h 128"/>
                  <a:gd name="T8" fmla="*/ 43 w 241"/>
                  <a:gd name="T9" fmla="*/ 26 h 128"/>
                  <a:gd name="T10" fmla="*/ 17 w 241"/>
                  <a:gd name="T11" fmla="*/ 52 h 128"/>
                  <a:gd name="T12" fmla="*/ 18 w 241"/>
                  <a:gd name="T13" fmla="*/ 59 h 128"/>
                  <a:gd name="T14" fmla="*/ 0 w 241"/>
                  <a:gd name="T15" fmla="*/ 91 h 128"/>
                  <a:gd name="T16" fmla="*/ 37 w 241"/>
                  <a:gd name="T17" fmla="*/ 128 h 128"/>
                  <a:gd name="T18" fmla="*/ 37 w 241"/>
                  <a:gd name="T19" fmla="*/ 128 h 128"/>
                  <a:gd name="T20" fmla="*/ 37 w 241"/>
                  <a:gd name="T21" fmla="*/ 128 h 128"/>
                  <a:gd name="T22" fmla="*/ 37 w 241"/>
                  <a:gd name="T23" fmla="*/ 128 h 128"/>
                  <a:gd name="T24" fmla="*/ 38 w 241"/>
                  <a:gd name="T25" fmla="*/ 128 h 128"/>
                  <a:gd name="T26" fmla="*/ 211 w 241"/>
                  <a:gd name="T27" fmla="*/ 128 h 128"/>
                  <a:gd name="T28" fmla="*/ 212 w 241"/>
                  <a:gd name="T29" fmla="*/ 128 h 128"/>
                  <a:gd name="T30" fmla="*/ 241 w 241"/>
                  <a:gd name="T31" fmla="*/ 99 h 128"/>
                  <a:gd name="T32" fmla="*/ 223 w 241"/>
                  <a:gd name="T33" fmla="*/ 72 h 128"/>
                  <a:gd name="T34" fmla="*/ 223 w 241"/>
                  <a:gd name="T35" fmla="*/ 69 h 128"/>
                  <a:gd name="T36" fmla="*/ 179 w 241"/>
                  <a:gd name="T37" fmla="*/ 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1" h="128">
                    <a:moveTo>
                      <a:pt x="179" y="25"/>
                    </a:moveTo>
                    <a:cubicBezTo>
                      <a:pt x="171" y="25"/>
                      <a:pt x="164" y="27"/>
                      <a:pt x="157" y="31"/>
                    </a:cubicBezTo>
                    <a:cubicBezTo>
                      <a:pt x="148" y="13"/>
                      <a:pt x="129" y="0"/>
                      <a:pt x="108" y="0"/>
                    </a:cubicBezTo>
                    <a:cubicBezTo>
                      <a:pt x="86" y="0"/>
                      <a:pt x="67" y="13"/>
                      <a:pt x="58" y="32"/>
                    </a:cubicBezTo>
                    <a:cubicBezTo>
                      <a:pt x="54" y="28"/>
                      <a:pt x="49" y="26"/>
                      <a:pt x="43" y="26"/>
                    </a:cubicBezTo>
                    <a:cubicBezTo>
                      <a:pt x="29" y="26"/>
                      <a:pt x="17" y="38"/>
                      <a:pt x="17" y="52"/>
                    </a:cubicBezTo>
                    <a:cubicBezTo>
                      <a:pt x="17" y="54"/>
                      <a:pt x="18" y="57"/>
                      <a:pt x="18" y="59"/>
                    </a:cubicBezTo>
                    <a:cubicBezTo>
                      <a:pt x="8" y="66"/>
                      <a:pt x="0" y="77"/>
                      <a:pt x="0" y="91"/>
                    </a:cubicBezTo>
                    <a:cubicBezTo>
                      <a:pt x="0" y="111"/>
                      <a:pt x="17" y="128"/>
                      <a:pt x="37" y="128"/>
                    </a:cubicBezTo>
                    <a:cubicBezTo>
                      <a:pt x="37" y="128"/>
                      <a:pt x="37" y="128"/>
                      <a:pt x="37" y="128"/>
                    </a:cubicBezTo>
                    <a:cubicBezTo>
                      <a:pt x="37" y="128"/>
                      <a:pt x="37" y="128"/>
                      <a:pt x="37" y="128"/>
                    </a:cubicBezTo>
                    <a:cubicBezTo>
                      <a:pt x="37" y="128"/>
                      <a:pt x="37" y="128"/>
                      <a:pt x="37" y="128"/>
                    </a:cubicBezTo>
                    <a:cubicBezTo>
                      <a:pt x="38" y="128"/>
                      <a:pt x="38" y="128"/>
                      <a:pt x="38" y="128"/>
                    </a:cubicBezTo>
                    <a:cubicBezTo>
                      <a:pt x="211" y="128"/>
                      <a:pt x="211" y="128"/>
                      <a:pt x="211" y="128"/>
                    </a:cubicBezTo>
                    <a:cubicBezTo>
                      <a:pt x="211" y="128"/>
                      <a:pt x="212" y="128"/>
                      <a:pt x="212" y="128"/>
                    </a:cubicBezTo>
                    <a:cubicBezTo>
                      <a:pt x="228" y="128"/>
                      <a:pt x="241" y="115"/>
                      <a:pt x="241" y="99"/>
                    </a:cubicBezTo>
                    <a:cubicBezTo>
                      <a:pt x="241" y="87"/>
                      <a:pt x="234" y="76"/>
                      <a:pt x="223" y="72"/>
                    </a:cubicBezTo>
                    <a:cubicBezTo>
                      <a:pt x="223" y="71"/>
                      <a:pt x="223" y="70"/>
                      <a:pt x="223" y="69"/>
                    </a:cubicBezTo>
                    <a:cubicBezTo>
                      <a:pt x="223" y="45"/>
                      <a:pt x="204" y="25"/>
                      <a:pt x="179" y="2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0" name="组合 49"/>
            <p:cNvGrpSpPr/>
            <p:nvPr/>
          </p:nvGrpSpPr>
          <p:grpSpPr>
            <a:xfrm>
              <a:off x="1729572" y="3777081"/>
              <a:ext cx="404839" cy="462046"/>
              <a:chOff x="4279901" y="5935663"/>
              <a:chExt cx="292100" cy="333376"/>
            </a:xfrm>
            <a:solidFill>
              <a:schemeClr val="bg1"/>
            </a:solidFill>
          </p:grpSpPr>
          <p:sp>
            <p:nvSpPr>
              <p:cNvPr id="51" name="Freeform 874"/>
              <p:cNvSpPr>
                <a:spLocks noEditPoints="1"/>
              </p:cNvSpPr>
              <p:nvPr/>
            </p:nvSpPr>
            <p:spPr bwMode="auto">
              <a:xfrm>
                <a:off x="4476751" y="5935663"/>
                <a:ext cx="95250" cy="333375"/>
              </a:xfrm>
              <a:custGeom>
                <a:avLst/>
                <a:gdLst>
                  <a:gd name="T0" fmla="*/ 0 w 60"/>
                  <a:gd name="T1" fmla="*/ 0 h 210"/>
                  <a:gd name="T2" fmla="*/ 0 w 60"/>
                  <a:gd name="T3" fmla="*/ 210 h 210"/>
                  <a:gd name="T4" fmla="*/ 60 w 60"/>
                  <a:gd name="T5" fmla="*/ 210 h 210"/>
                  <a:gd name="T6" fmla="*/ 60 w 60"/>
                  <a:gd name="T7" fmla="*/ 0 h 210"/>
                  <a:gd name="T8" fmla="*/ 0 w 60"/>
                  <a:gd name="T9" fmla="*/ 0 h 210"/>
                  <a:gd name="T10" fmla="*/ 43 w 60"/>
                  <a:gd name="T11" fmla="*/ 157 h 210"/>
                  <a:gd name="T12" fmla="*/ 17 w 60"/>
                  <a:gd name="T13" fmla="*/ 157 h 210"/>
                  <a:gd name="T14" fmla="*/ 17 w 60"/>
                  <a:gd name="T15" fmla="*/ 131 h 210"/>
                  <a:gd name="T16" fmla="*/ 43 w 60"/>
                  <a:gd name="T17" fmla="*/ 131 h 210"/>
                  <a:gd name="T18" fmla="*/ 43 w 60"/>
                  <a:gd name="T19" fmla="*/ 157 h 210"/>
                  <a:gd name="T20" fmla="*/ 43 w 60"/>
                  <a:gd name="T21" fmla="*/ 105 h 210"/>
                  <a:gd name="T22" fmla="*/ 17 w 60"/>
                  <a:gd name="T23" fmla="*/ 105 h 210"/>
                  <a:gd name="T24" fmla="*/ 17 w 60"/>
                  <a:gd name="T25" fmla="*/ 78 h 210"/>
                  <a:gd name="T26" fmla="*/ 43 w 60"/>
                  <a:gd name="T27" fmla="*/ 78 h 210"/>
                  <a:gd name="T28" fmla="*/ 43 w 60"/>
                  <a:gd name="T29" fmla="*/ 105 h 210"/>
                  <a:gd name="T30" fmla="*/ 43 w 60"/>
                  <a:gd name="T31" fmla="*/ 52 h 210"/>
                  <a:gd name="T32" fmla="*/ 17 w 60"/>
                  <a:gd name="T33" fmla="*/ 52 h 210"/>
                  <a:gd name="T34" fmla="*/ 17 w 60"/>
                  <a:gd name="T35" fmla="*/ 26 h 210"/>
                  <a:gd name="T36" fmla="*/ 43 w 60"/>
                  <a:gd name="T37" fmla="*/ 26 h 210"/>
                  <a:gd name="T38" fmla="*/ 43 w 60"/>
                  <a:gd name="T39" fmla="*/ 52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210">
                    <a:moveTo>
                      <a:pt x="0" y="0"/>
                    </a:moveTo>
                    <a:lnTo>
                      <a:pt x="0" y="210"/>
                    </a:lnTo>
                    <a:lnTo>
                      <a:pt x="60" y="210"/>
                    </a:lnTo>
                    <a:lnTo>
                      <a:pt x="60" y="0"/>
                    </a:lnTo>
                    <a:lnTo>
                      <a:pt x="0" y="0"/>
                    </a:lnTo>
                    <a:close/>
                    <a:moveTo>
                      <a:pt x="43" y="157"/>
                    </a:moveTo>
                    <a:lnTo>
                      <a:pt x="17" y="157"/>
                    </a:lnTo>
                    <a:lnTo>
                      <a:pt x="17" y="131"/>
                    </a:lnTo>
                    <a:lnTo>
                      <a:pt x="43" y="131"/>
                    </a:lnTo>
                    <a:lnTo>
                      <a:pt x="43" y="157"/>
                    </a:lnTo>
                    <a:close/>
                    <a:moveTo>
                      <a:pt x="43" y="105"/>
                    </a:moveTo>
                    <a:lnTo>
                      <a:pt x="17" y="105"/>
                    </a:lnTo>
                    <a:lnTo>
                      <a:pt x="17" y="78"/>
                    </a:lnTo>
                    <a:lnTo>
                      <a:pt x="43" y="78"/>
                    </a:lnTo>
                    <a:lnTo>
                      <a:pt x="43" y="105"/>
                    </a:lnTo>
                    <a:close/>
                    <a:moveTo>
                      <a:pt x="43" y="52"/>
                    </a:moveTo>
                    <a:lnTo>
                      <a:pt x="17" y="52"/>
                    </a:lnTo>
                    <a:lnTo>
                      <a:pt x="17" y="26"/>
                    </a:lnTo>
                    <a:lnTo>
                      <a:pt x="43" y="26"/>
                    </a:lnTo>
                    <a:lnTo>
                      <a:pt x="43" y="5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875"/>
              <p:cNvSpPr>
                <a:spLocks noEditPoints="1"/>
              </p:cNvSpPr>
              <p:nvPr/>
            </p:nvSpPr>
            <p:spPr bwMode="auto">
              <a:xfrm>
                <a:off x="4279901" y="5981701"/>
                <a:ext cx="166688" cy="287338"/>
              </a:xfrm>
              <a:custGeom>
                <a:avLst/>
                <a:gdLst>
                  <a:gd name="T0" fmla="*/ 87 w 105"/>
                  <a:gd name="T1" fmla="*/ 9 h 181"/>
                  <a:gd name="T2" fmla="*/ 49 w 105"/>
                  <a:gd name="T3" fmla="*/ 9 h 181"/>
                  <a:gd name="T4" fmla="*/ 49 w 105"/>
                  <a:gd name="T5" fmla="*/ 23 h 181"/>
                  <a:gd name="T6" fmla="*/ 24 w 105"/>
                  <a:gd name="T7" fmla="*/ 23 h 181"/>
                  <a:gd name="T8" fmla="*/ 24 w 105"/>
                  <a:gd name="T9" fmla="*/ 0 h 181"/>
                  <a:gd name="T10" fmla="*/ 16 w 105"/>
                  <a:gd name="T11" fmla="*/ 0 h 181"/>
                  <a:gd name="T12" fmla="*/ 16 w 105"/>
                  <a:gd name="T13" fmla="*/ 23 h 181"/>
                  <a:gd name="T14" fmla="*/ 0 w 105"/>
                  <a:gd name="T15" fmla="*/ 23 h 181"/>
                  <a:gd name="T16" fmla="*/ 0 w 105"/>
                  <a:gd name="T17" fmla="*/ 181 h 181"/>
                  <a:gd name="T18" fmla="*/ 105 w 105"/>
                  <a:gd name="T19" fmla="*/ 181 h 181"/>
                  <a:gd name="T20" fmla="*/ 105 w 105"/>
                  <a:gd name="T21" fmla="*/ 23 h 181"/>
                  <a:gd name="T22" fmla="*/ 87 w 105"/>
                  <a:gd name="T23" fmla="*/ 23 h 181"/>
                  <a:gd name="T24" fmla="*/ 87 w 105"/>
                  <a:gd name="T25" fmla="*/ 9 h 181"/>
                  <a:gd name="T26" fmla="*/ 43 w 105"/>
                  <a:gd name="T27" fmla="*/ 128 h 181"/>
                  <a:gd name="T28" fmla="*/ 16 w 105"/>
                  <a:gd name="T29" fmla="*/ 128 h 181"/>
                  <a:gd name="T30" fmla="*/ 16 w 105"/>
                  <a:gd name="T31" fmla="*/ 102 h 181"/>
                  <a:gd name="T32" fmla="*/ 43 w 105"/>
                  <a:gd name="T33" fmla="*/ 102 h 181"/>
                  <a:gd name="T34" fmla="*/ 43 w 105"/>
                  <a:gd name="T35" fmla="*/ 128 h 181"/>
                  <a:gd name="T36" fmla="*/ 43 w 105"/>
                  <a:gd name="T37" fmla="*/ 76 h 181"/>
                  <a:gd name="T38" fmla="*/ 16 w 105"/>
                  <a:gd name="T39" fmla="*/ 76 h 181"/>
                  <a:gd name="T40" fmla="*/ 16 w 105"/>
                  <a:gd name="T41" fmla="*/ 49 h 181"/>
                  <a:gd name="T42" fmla="*/ 43 w 105"/>
                  <a:gd name="T43" fmla="*/ 49 h 181"/>
                  <a:gd name="T44" fmla="*/ 43 w 105"/>
                  <a:gd name="T45" fmla="*/ 76 h 181"/>
                  <a:gd name="T46" fmla="*/ 87 w 105"/>
                  <a:gd name="T47" fmla="*/ 128 h 181"/>
                  <a:gd name="T48" fmla="*/ 61 w 105"/>
                  <a:gd name="T49" fmla="*/ 128 h 181"/>
                  <a:gd name="T50" fmla="*/ 61 w 105"/>
                  <a:gd name="T51" fmla="*/ 102 h 181"/>
                  <a:gd name="T52" fmla="*/ 87 w 105"/>
                  <a:gd name="T53" fmla="*/ 102 h 181"/>
                  <a:gd name="T54" fmla="*/ 87 w 105"/>
                  <a:gd name="T55" fmla="*/ 128 h 181"/>
                  <a:gd name="T56" fmla="*/ 87 w 105"/>
                  <a:gd name="T57" fmla="*/ 76 h 181"/>
                  <a:gd name="T58" fmla="*/ 61 w 105"/>
                  <a:gd name="T59" fmla="*/ 76 h 181"/>
                  <a:gd name="T60" fmla="*/ 61 w 105"/>
                  <a:gd name="T61" fmla="*/ 49 h 181"/>
                  <a:gd name="T62" fmla="*/ 87 w 105"/>
                  <a:gd name="T63" fmla="*/ 49 h 181"/>
                  <a:gd name="T64" fmla="*/ 87 w 105"/>
                  <a:gd name="T65" fmla="*/ 76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5" h="181">
                    <a:moveTo>
                      <a:pt x="87" y="9"/>
                    </a:moveTo>
                    <a:lnTo>
                      <a:pt x="49" y="9"/>
                    </a:lnTo>
                    <a:lnTo>
                      <a:pt x="49" y="23"/>
                    </a:lnTo>
                    <a:lnTo>
                      <a:pt x="24" y="23"/>
                    </a:lnTo>
                    <a:lnTo>
                      <a:pt x="24" y="0"/>
                    </a:lnTo>
                    <a:lnTo>
                      <a:pt x="16" y="0"/>
                    </a:lnTo>
                    <a:lnTo>
                      <a:pt x="16" y="23"/>
                    </a:lnTo>
                    <a:lnTo>
                      <a:pt x="0" y="23"/>
                    </a:lnTo>
                    <a:lnTo>
                      <a:pt x="0" y="181"/>
                    </a:lnTo>
                    <a:lnTo>
                      <a:pt x="105" y="181"/>
                    </a:lnTo>
                    <a:lnTo>
                      <a:pt x="105" y="23"/>
                    </a:lnTo>
                    <a:lnTo>
                      <a:pt x="87" y="23"/>
                    </a:lnTo>
                    <a:lnTo>
                      <a:pt x="87" y="9"/>
                    </a:lnTo>
                    <a:close/>
                    <a:moveTo>
                      <a:pt x="43" y="128"/>
                    </a:moveTo>
                    <a:lnTo>
                      <a:pt x="16" y="128"/>
                    </a:lnTo>
                    <a:lnTo>
                      <a:pt x="16" y="102"/>
                    </a:lnTo>
                    <a:lnTo>
                      <a:pt x="43" y="102"/>
                    </a:lnTo>
                    <a:lnTo>
                      <a:pt x="43" y="128"/>
                    </a:lnTo>
                    <a:close/>
                    <a:moveTo>
                      <a:pt x="43" y="76"/>
                    </a:moveTo>
                    <a:lnTo>
                      <a:pt x="16" y="76"/>
                    </a:lnTo>
                    <a:lnTo>
                      <a:pt x="16" y="49"/>
                    </a:lnTo>
                    <a:lnTo>
                      <a:pt x="43" y="49"/>
                    </a:lnTo>
                    <a:lnTo>
                      <a:pt x="43" y="76"/>
                    </a:lnTo>
                    <a:close/>
                    <a:moveTo>
                      <a:pt x="87" y="128"/>
                    </a:moveTo>
                    <a:lnTo>
                      <a:pt x="61" y="128"/>
                    </a:lnTo>
                    <a:lnTo>
                      <a:pt x="61" y="102"/>
                    </a:lnTo>
                    <a:lnTo>
                      <a:pt x="87" y="102"/>
                    </a:lnTo>
                    <a:lnTo>
                      <a:pt x="87" y="128"/>
                    </a:lnTo>
                    <a:close/>
                    <a:moveTo>
                      <a:pt x="87" y="76"/>
                    </a:moveTo>
                    <a:lnTo>
                      <a:pt x="61" y="76"/>
                    </a:lnTo>
                    <a:lnTo>
                      <a:pt x="61" y="49"/>
                    </a:lnTo>
                    <a:lnTo>
                      <a:pt x="87" y="49"/>
                    </a:lnTo>
                    <a:lnTo>
                      <a:pt x="87" y="7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3" name="组合 62"/>
          <p:cNvGrpSpPr/>
          <p:nvPr/>
        </p:nvGrpSpPr>
        <p:grpSpPr>
          <a:xfrm>
            <a:off x="6224433" y="3312339"/>
            <a:ext cx="1999044" cy="1533571"/>
            <a:chOff x="6224449" y="3312337"/>
            <a:chExt cx="1999304" cy="1533571"/>
          </a:xfrm>
        </p:grpSpPr>
        <p:grpSp>
          <p:nvGrpSpPr>
            <p:cNvPr id="24" name="组合 23"/>
            <p:cNvGrpSpPr/>
            <p:nvPr/>
          </p:nvGrpSpPr>
          <p:grpSpPr>
            <a:xfrm>
              <a:off x="6224449" y="3312337"/>
              <a:ext cx="1999304" cy="1533571"/>
              <a:chOff x="2890838" y="4437063"/>
              <a:chExt cx="279398" cy="214313"/>
            </a:xfrm>
            <a:solidFill>
              <a:srgbClr val="435468"/>
            </a:solidFill>
          </p:grpSpPr>
          <p:sp>
            <p:nvSpPr>
              <p:cNvPr id="25" name="Freeform 198"/>
              <p:cNvSpPr>
                <a:spLocks/>
              </p:cNvSpPr>
              <p:nvPr/>
            </p:nvSpPr>
            <p:spPr bwMode="auto">
              <a:xfrm>
                <a:off x="3071811" y="4437063"/>
                <a:ext cx="31750" cy="28575"/>
              </a:xfrm>
              <a:custGeom>
                <a:avLst/>
                <a:gdLst>
                  <a:gd name="T0" fmla="*/ 32 w 33"/>
                  <a:gd name="T1" fmla="*/ 30 h 30"/>
                  <a:gd name="T2" fmla="*/ 33 w 33"/>
                  <a:gd name="T3" fmla="*/ 30 h 30"/>
                  <a:gd name="T4" fmla="*/ 16 w 33"/>
                  <a:gd name="T5" fmla="*/ 0 h 30"/>
                  <a:gd name="T6" fmla="*/ 0 w 33"/>
                  <a:gd name="T7" fmla="*/ 30 h 30"/>
                  <a:gd name="T8" fmla="*/ 0 w 33"/>
                  <a:gd name="T9" fmla="*/ 30 h 30"/>
                  <a:gd name="T10" fmla="*/ 16 w 33"/>
                  <a:gd name="T11" fmla="*/ 28 h 30"/>
                  <a:gd name="T12" fmla="*/ 32 w 33"/>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3" h="30">
                    <a:moveTo>
                      <a:pt x="32" y="30"/>
                    </a:moveTo>
                    <a:cubicBezTo>
                      <a:pt x="33" y="30"/>
                      <a:pt x="33" y="30"/>
                      <a:pt x="33" y="30"/>
                    </a:cubicBezTo>
                    <a:cubicBezTo>
                      <a:pt x="16" y="0"/>
                      <a:pt x="16" y="0"/>
                      <a:pt x="16" y="0"/>
                    </a:cubicBezTo>
                    <a:cubicBezTo>
                      <a:pt x="0" y="30"/>
                      <a:pt x="0" y="30"/>
                      <a:pt x="0" y="30"/>
                    </a:cubicBezTo>
                    <a:cubicBezTo>
                      <a:pt x="0" y="30"/>
                      <a:pt x="0" y="30"/>
                      <a:pt x="0" y="30"/>
                    </a:cubicBezTo>
                    <a:cubicBezTo>
                      <a:pt x="6" y="29"/>
                      <a:pt x="11" y="28"/>
                      <a:pt x="16" y="28"/>
                    </a:cubicBezTo>
                    <a:cubicBezTo>
                      <a:pt x="22" y="28"/>
                      <a:pt x="27" y="29"/>
                      <a:pt x="32" y="30"/>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Freeform 199"/>
              <p:cNvSpPr>
                <a:spLocks/>
              </p:cNvSpPr>
              <p:nvPr/>
            </p:nvSpPr>
            <p:spPr bwMode="auto">
              <a:xfrm>
                <a:off x="3141661" y="4503738"/>
                <a:ext cx="28575" cy="31750"/>
              </a:xfrm>
              <a:custGeom>
                <a:avLst/>
                <a:gdLst>
                  <a:gd name="T0" fmla="*/ 0 w 30"/>
                  <a:gd name="T1" fmla="*/ 33 h 33"/>
                  <a:gd name="T2" fmla="*/ 0 w 30"/>
                  <a:gd name="T3" fmla="*/ 33 h 33"/>
                  <a:gd name="T4" fmla="*/ 30 w 30"/>
                  <a:gd name="T5" fmla="*/ 17 h 33"/>
                  <a:gd name="T6" fmla="*/ 0 w 30"/>
                  <a:gd name="T7" fmla="*/ 0 h 33"/>
                  <a:gd name="T8" fmla="*/ 0 w 30"/>
                  <a:gd name="T9" fmla="*/ 1 h 33"/>
                  <a:gd name="T10" fmla="*/ 2 w 30"/>
                  <a:gd name="T11" fmla="*/ 17 h 33"/>
                  <a:gd name="T12" fmla="*/ 0 w 30"/>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0" h="33">
                    <a:moveTo>
                      <a:pt x="0" y="33"/>
                    </a:moveTo>
                    <a:cubicBezTo>
                      <a:pt x="0" y="33"/>
                      <a:pt x="0" y="33"/>
                      <a:pt x="0" y="33"/>
                    </a:cubicBezTo>
                    <a:cubicBezTo>
                      <a:pt x="30" y="17"/>
                      <a:pt x="30" y="17"/>
                      <a:pt x="30" y="17"/>
                    </a:cubicBezTo>
                    <a:cubicBezTo>
                      <a:pt x="0" y="0"/>
                      <a:pt x="0" y="0"/>
                      <a:pt x="0" y="0"/>
                    </a:cubicBezTo>
                    <a:cubicBezTo>
                      <a:pt x="0" y="1"/>
                      <a:pt x="0" y="1"/>
                      <a:pt x="0" y="1"/>
                    </a:cubicBezTo>
                    <a:cubicBezTo>
                      <a:pt x="1" y="6"/>
                      <a:pt x="2" y="11"/>
                      <a:pt x="2" y="17"/>
                    </a:cubicBezTo>
                    <a:cubicBezTo>
                      <a:pt x="2" y="22"/>
                      <a:pt x="1" y="28"/>
                      <a:pt x="0" y="3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200"/>
              <p:cNvSpPr>
                <a:spLocks/>
              </p:cNvSpPr>
              <p:nvPr/>
            </p:nvSpPr>
            <p:spPr bwMode="auto">
              <a:xfrm>
                <a:off x="3113086" y="4460876"/>
                <a:ext cx="33338" cy="31750"/>
              </a:xfrm>
              <a:custGeom>
                <a:avLst/>
                <a:gdLst>
                  <a:gd name="T0" fmla="*/ 22 w 33"/>
                  <a:gd name="T1" fmla="*/ 32 h 33"/>
                  <a:gd name="T2" fmla="*/ 23 w 33"/>
                  <a:gd name="T3" fmla="*/ 33 h 33"/>
                  <a:gd name="T4" fmla="*/ 33 w 33"/>
                  <a:gd name="T5" fmla="*/ 0 h 33"/>
                  <a:gd name="T6" fmla="*/ 0 w 33"/>
                  <a:gd name="T7" fmla="*/ 10 h 33"/>
                  <a:gd name="T8" fmla="*/ 1 w 33"/>
                  <a:gd name="T9" fmla="*/ 11 h 33"/>
                  <a:gd name="T10" fmla="*/ 22 w 33"/>
                  <a:gd name="T11" fmla="*/ 32 h 33"/>
                </a:gdLst>
                <a:ahLst/>
                <a:cxnLst>
                  <a:cxn ang="0">
                    <a:pos x="T0" y="T1"/>
                  </a:cxn>
                  <a:cxn ang="0">
                    <a:pos x="T2" y="T3"/>
                  </a:cxn>
                  <a:cxn ang="0">
                    <a:pos x="T4" y="T5"/>
                  </a:cxn>
                  <a:cxn ang="0">
                    <a:pos x="T6" y="T7"/>
                  </a:cxn>
                  <a:cxn ang="0">
                    <a:pos x="T8" y="T9"/>
                  </a:cxn>
                  <a:cxn ang="0">
                    <a:pos x="T10" y="T11"/>
                  </a:cxn>
                </a:cxnLst>
                <a:rect l="0" t="0" r="r" b="b"/>
                <a:pathLst>
                  <a:path w="33" h="33">
                    <a:moveTo>
                      <a:pt x="22" y="32"/>
                    </a:moveTo>
                    <a:cubicBezTo>
                      <a:pt x="23" y="33"/>
                      <a:pt x="23" y="33"/>
                      <a:pt x="23" y="33"/>
                    </a:cubicBezTo>
                    <a:cubicBezTo>
                      <a:pt x="33" y="0"/>
                      <a:pt x="33" y="0"/>
                      <a:pt x="33" y="0"/>
                    </a:cubicBezTo>
                    <a:cubicBezTo>
                      <a:pt x="0" y="10"/>
                      <a:pt x="0" y="10"/>
                      <a:pt x="0" y="10"/>
                    </a:cubicBezTo>
                    <a:cubicBezTo>
                      <a:pt x="1" y="11"/>
                      <a:pt x="1" y="11"/>
                      <a:pt x="1" y="11"/>
                    </a:cubicBezTo>
                    <a:cubicBezTo>
                      <a:pt x="10" y="16"/>
                      <a:pt x="17" y="23"/>
                      <a:pt x="22" y="32"/>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01"/>
              <p:cNvSpPr>
                <a:spLocks/>
              </p:cNvSpPr>
              <p:nvPr/>
            </p:nvSpPr>
            <p:spPr bwMode="auto">
              <a:xfrm>
                <a:off x="3006723" y="4503738"/>
                <a:ext cx="26988" cy="25400"/>
              </a:xfrm>
              <a:custGeom>
                <a:avLst/>
                <a:gdLst>
                  <a:gd name="T0" fmla="*/ 25 w 27"/>
                  <a:gd name="T1" fmla="*/ 17 h 26"/>
                  <a:gd name="T2" fmla="*/ 27 w 27"/>
                  <a:gd name="T3" fmla="*/ 0 h 26"/>
                  <a:gd name="T4" fmla="*/ 27 w 27"/>
                  <a:gd name="T5" fmla="*/ 0 h 26"/>
                  <a:gd name="T6" fmla="*/ 0 w 27"/>
                  <a:gd name="T7" fmla="*/ 15 h 26"/>
                  <a:gd name="T8" fmla="*/ 26 w 27"/>
                  <a:gd name="T9" fmla="*/ 26 h 26"/>
                  <a:gd name="T10" fmla="*/ 25 w 27"/>
                  <a:gd name="T11" fmla="*/ 17 h 26"/>
                </a:gdLst>
                <a:ahLst/>
                <a:cxnLst>
                  <a:cxn ang="0">
                    <a:pos x="T0" y="T1"/>
                  </a:cxn>
                  <a:cxn ang="0">
                    <a:pos x="T2" y="T3"/>
                  </a:cxn>
                  <a:cxn ang="0">
                    <a:pos x="T4" y="T5"/>
                  </a:cxn>
                  <a:cxn ang="0">
                    <a:pos x="T6" y="T7"/>
                  </a:cxn>
                  <a:cxn ang="0">
                    <a:pos x="T8" y="T9"/>
                  </a:cxn>
                  <a:cxn ang="0">
                    <a:pos x="T10" y="T11"/>
                  </a:cxn>
                </a:cxnLst>
                <a:rect l="0" t="0" r="r" b="b"/>
                <a:pathLst>
                  <a:path w="27" h="26">
                    <a:moveTo>
                      <a:pt x="25" y="17"/>
                    </a:moveTo>
                    <a:cubicBezTo>
                      <a:pt x="25" y="11"/>
                      <a:pt x="26" y="5"/>
                      <a:pt x="27" y="0"/>
                    </a:cubicBezTo>
                    <a:cubicBezTo>
                      <a:pt x="27" y="0"/>
                      <a:pt x="27" y="0"/>
                      <a:pt x="27" y="0"/>
                    </a:cubicBezTo>
                    <a:cubicBezTo>
                      <a:pt x="0" y="15"/>
                      <a:pt x="0" y="15"/>
                      <a:pt x="0" y="15"/>
                    </a:cubicBezTo>
                    <a:cubicBezTo>
                      <a:pt x="9" y="17"/>
                      <a:pt x="18" y="21"/>
                      <a:pt x="26" y="26"/>
                    </a:cubicBezTo>
                    <a:cubicBezTo>
                      <a:pt x="25" y="23"/>
                      <a:pt x="25" y="20"/>
                      <a:pt x="25" y="17"/>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2"/>
              <p:cNvSpPr>
                <a:spLocks/>
              </p:cNvSpPr>
              <p:nvPr/>
            </p:nvSpPr>
            <p:spPr bwMode="auto">
              <a:xfrm>
                <a:off x="3113087" y="4546601"/>
                <a:ext cx="33338" cy="31750"/>
              </a:xfrm>
              <a:custGeom>
                <a:avLst/>
                <a:gdLst>
                  <a:gd name="T0" fmla="*/ 33 w 33"/>
                  <a:gd name="T1" fmla="*/ 33 h 33"/>
                  <a:gd name="T2" fmla="*/ 23 w 33"/>
                  <a:gd name="T3" fmla="*/ 0 h 33"/>
                  <a:gd name="T4" fmla="*/ 22 w 33"/>
                  <a:gd name="T5" fmla="*/ 1 h 33"/>
                  <a:gd name="T6" fmla="*/ 1 w 33"/>
                  <a:gd name="T7" fmla="*/ 22 h 33"/>
                  <a:gd name="T8" fmla="*/ 0 w 33"/>
                  <a:gd name="T9" fmla="*/ 24 h 33"/>
                  <a:gd name="T10" fmla="*/ 33 w 33"/>
                  <a:gd name="T11" fmla="*/ 33 h 33"/>
                </a:gdLst>
                <a:ahLst/>
                <a:cxnLst>
                  <a:cxn ang="0">
                    <a:pos x="T0" y="T1"/>
                  </a:cxn>
                  <a:cxn ang="0">
                    <a:pos x="T2" y="T3"/>
                  </a:cxn>
                  <a:cxn ang="0">
                    <a:pos x="T4" y="T5"/>
                  </a:cxn>
                  <a:cxn ang="0">
                    <a:pos x="T6" y="T7"/>
                  </a:cxn>
                  <a:cxn ang="0">
                    <a:pos x="T8" y="T9"/>
                  </a:cxn>
                  <a:cxn ang="0">
                    <a:pos x="T10" y="T11"/>
                  </a:cxn>
                </a:cxnLst>
                <a:rect l="0" t="0" r="r" b="b"/>
                <a:pathLst>
                  <a:path w="33" h="33">
                    <a:moveTo>
                      <a:pt x="33" y="33"/>
                    </a:moveTo>
                    <a:cubicBezTo>
                      <a:pt x="23" y="0"/>
                      <a:pt x="23" y="0"/>
                      <a:pt x="23" y="0"/>
                    </a:cubicBezTo>
                    <a:cubicBezTo>
                      <a:pt x="22" y="1"/>
                      <a:pt x="22" y="1"/>
                      <a:pt x="22" y="1"/>
                    </a:cubicBezTo>
                    <a:cubicBezTo>
                      <a:pt x="17" y="10"/>
                      <a:pt x="10" y="17"/>
                      <a:pt x="1" y="22"/>
                    </a:cubicBezTo>
                    <a:cubicBezTo>
                      <a:pt x="0" y="24"/>
                      <a:pt x="0" y="24"/>
                      <a:pt x="0" y="24"/>
                    </a:cubicBezTo>
                    <a:lnTo>
                      <a:pt x="33" y="33"/>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3"/>
              <p:cNvSpPr>
                <a:spLocks/>
              </p:cNvSpPr>
              <p:nvPr/>
            </p:nvSpPr>
            <p:spPr bwMode="auto">
              <a:xfrm>
                <a:off x="3028949" y="4460877"/>
                <a:ext cx="31750" cy="31750"/>
              </a:xfrm>
              <a:custGeom>
                <a:avLst/>
                <a:gdLst>
                  <a:gd name="T0" fmla="*/ 32 w 33"/>
                  <a:gd name="T1" fmla="*/ 11 h 33"/>
                  <a:gd name="T2" fmla="*/ 33 w 33"/>
                  <a:gd name="T3" fmla="*/ 10 h 33"/>
                  <a:gd name="T4" fmla="*/ 0 w 33"/>
                  <a:gd name="T5" fmla="*/ 0 h 33"/>
                  <a:gd name="T6" fmla="*/ 10 w 33"/>
                  <a:gd name="T7" fmla="*/ 33 h 33"/>
                  <a:gd name="T8" fmla="*/ 10 w 33"/>
                  <a:gd name="T9" fmla="*/ 32 h 33"/>
                  <a:gd name="T10" fmla="*/ 32 w 33"/>
                  <a:gd name="T11" fmla="*/ 11 h 33"/>
                </a:gdLst>
                <a:ahLst/>
                <a:cxnLst>
                  <a:cxn ang="0">
                    <a:pos x="T0" y="T1"/>
                  </a:cxn>
                  <a:cxn ang="0">
                    <a:pos x="T2" y="T3"/>
                  </a:cxn>
                  <a:cxn ang="0">
                    <a:pos x="T4" y="T5"/>
                  </a:cxn>
                  <a:cxn ang="0">
                    <a:pos x="T6" y="T7"/>
                  </a:cxn>
                  <a:cxn ang="0">
                    <a:pos x="T8" y="T9"/>
                  </a:cxn>
                  <a:cxn ang="0">
                    <a:pos x="T10" y="T11"/>
                  </a:cxn>
                </a:cxnLst>
                <a:rect l="0" t="0" r="r" b="b"/>
                <a:pathLst>
                  <a:path w="33" h="33">
                    <a:moveTo>
                      <a:pt x="32" y="11"/>
                    </a:moveTo>
                    <a:cubicBezTo>
                      <a:pt x="33" y="10"/>
                      <a:pt x="33" y="10"/>
                      <a:pt x="33" y="10"/>
                    </a:cubicBezTo>
                    <a:cubicBezTo>
                      <a:pt x="0" y="0"/>
                      <a:pt x="0" y="0"/>
                      <a:pt x="0" y="0"/>
                    </a:cubicBezTo>
                    <a:cubicBezTo>
                      <a:pt x="10" y="33"/>
                      <a:pt x="10" y="33"/>
                      <a:pt x="10" y="33"/>
                    </a:cubicBezTo>
                    <a:cubicBezTo>
                      <a:pt x="10" y="32"/>
                      <a:pt x="10" y="32"/>
                      <a:pt x="10" y="32"/>
                    </a:cubicBezTo>
                    <a:cubicBezTo>
                      <a:pt x="16" y="23"/>
                      <a:pt x="23" y="16"/>
                      <a:pt x="32" y="11"/>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04"/>
              <p:cNvSpPr>
                <a:spLocks/>
              </p:cNvSpPr>
              <p:nvPr/>
            </p:nvSpPr>
            <p:spPr bwMode="auto">
              <a:xfrm>
                <a:off x="3044824" y="4478339"/>
                <a:ext cx="84138" cy="79375"/>
              </a:xfrm>
              <a:custGeom>
                <a:avLst/>
                <a:gdLst>
                  <a:gd name="T0" fmla="*/ 86 w 86"/>
                  <a:gd name="T1" fmla="*/ 43 h 82"/>
                  <a:gd name="T2" fmla="*/ 43 w 86"/>
                  <a:gd name="T3" fmla="*/ 0 h 82"/>
                  <a:gd name="T4" fmla="*/ 0 w 86"/>
                  <a:gd name="T5" fmla="*/ 43 h 82"/>
                  <a:gd name="T6" fmla="*/ 8 w 86"/>
                  <a:gd name="T7" fmla="*/ 66 h 82"/>
                  <a:gd name="T8" fmla="*/ 20 w 86"/>
                  <a:gd name="T9" fmla="*/ 65 h 82"/>
                  <a:gd name="T10" fmla="*/ 60 w 86"/>
                  <a:gd name="T11" fmla="*/ 82 h 82"/>
                  <a:gd name="T12" fmla="*/ 86 w 86"/>
                  <a:gd name="T13" fmla="*/ 43 h 82"/>
                </a:gdLst>
                <a:ahLst/>
                <a:cxnLst>
                  <a:cxn ang="0">
                    <a:pos x="T0" y="T1"/>
                  </a:cxn>
                  <a:cxn ang="0">
                    <a:pos x="T2" y="T3"/>
                  </a:cxn>
                  <a:cxn ang="0">
                    <a:pos x="T4" y="T5"/>
                  </a:cxn>
                  <a:cxn ang="0">
                    <a:pos x="T6" y="T7"/>
                  </a:cxn>
                  <a:cxn ang="0">
                    <a:pos x="T8" y="T9"/>
                  </a:cxn>
                  <a:cxn ang="0">
                    <a:pos x="T10" y="T11"/>
                  </a:cxn>
                  <a:cxn ang="0">
                    <a:pos x="T12" y="T13"/>
                  </a:cxn>
                </a:cxnLst>
                <a:rect l="0" t="0" r="r" b="b"/>
                <a:pathLst>
                  <a:path w="86" h="82">
                    <a:moveTo>
                      <a:pt x="86" y="43"/>
                    </a:moveTo>
                    <a:cubicBezTo>
                      <a:pt x="86" y="19"/>
                      <a:pt x="67" y="0"/>
                      <a:pt x="43" y="0"/>
                    </a:cubicBezTo>
                    <a:cubicBezTo>
                      <a:pt x="20" y="0"/>
                      <a:pt x="0" y="19"/>
                      <a:pt x="0" y="43"/>
                    </a:cubicBezTo>
                    <a:cubicBezTo>
                      <a:pt x="0" y="51"/>
                      <a:pt x="3" y="60"/>
                      <a:pt x="8" y="66"/>
                    </a:cubicBezTo>
                    <a:cubicBezTo>
                      <a:pt x="12" y="65"/>
                      <a:pt x="16" y="65"/>
                      <a:pt x="20" y="65"/>
                    </a:cubicBezTo>
                    <a:cubicBezTo>
                      <a:pt x="36" y="65"/>
                      <a:pt x="50" y="72"/>
                      <a:pt x="60" y="82"/>
                    </a:cubicBezTo>
                    <a:cubicBezTo>
                      <a:pt x="75" y="76"/>
                      <a:pt x="86" y="60"/>
                      <a:pt x="86" y="43"/>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06"/>
              <p:cNvSpPr>
                <a:spLocks/>
              </p:cNvSpPr>
              <p:nvPr/>
            </p:nvSpPr>
            <p:spPr bwMode="auto">
              <a:xfrm>
                <a:off x="2890838" y="4527551"/>
                <a:ext cx="233363" cy="123825"/>
              </a:xfrm>
              <a:custGeom>
                <a:avLst/>
                <a:gdLst>
                  <a:gd name="T0" fmla="*/ 179 w 241"/>
                  <a:gd name="T1" fmla="*/ 25 h 128"/>
                  <a:gd name="T2" fmla="*/ 157 w 241"/>
                  <a:gd name="T3" fmla="*/ 31 h 128"/>
                  <a:gd name="T4" fmla="*/ 108 w 241"/>
                  <a:gd name="T5" fmla="*/ 0 h 128"/>
                  <a:gd name="T6" fmla="*/ 58 w 241"/>
                  <a:gd name="T7" fmla="*/ 32 h 128"/>
                  <a:gd name="T8" fmla="*/ 43 w 241"/>
                  <a:gd name="T9" fmla="*/ 26 h 128"/>
                  <a:gd name="T10" fmla="*/ 17 w 241"/>
                  <a:gd name="T11" fmla="*/ 52 h 128"/>
                  <a:gd name="T12" fmla="*/ 18 w 241"/>
                  <a:gd name="T13" fmla="*/ 59 h 128"/>
                  <a:gd name="T14" fmla="*/ 0 w 241"/>
                  <a:gd name="T15" fmla="*/ 91 h 128"/>
                  <a:gd name="T16" fmla="*/ 37 w 241"/>
                  <a:gd name="T17" fmla="*/ 128 h 128"/>
                  <a:gd name="T18" fmla="*/ 37 w 241"/>
                  <a:gd name="T19" fmla="*/ 128 h 128"/>
                  <a:gd name="T20" fmla="*/ 37 w 241"/>
                  <a:gd name="T21" fmla="*/ 128 h 128"/>
                  <a:gd name="T22" fmla="*/ 37 w 241"/>
                  <a:gd name="T23" fmla="*/ 128 h 128"/>
                  <a:gd name="T24" fmla="*/ 38 w 241"/>
                  <a:gd name="T25" fmla="*/ 128 h 128"/>
                  <a:gd name="T26" fmla="*/ 211 w 241"/>
                  <a:gd name="T27" fmla="*/ 128 h 128"/>
                  <a:gd name="T28" fmla="*/ 212 w 241"/>
                  <a:gd name="T29" fmla="*/ 128 h 128"/>
                  <a:gd name="T30" fmla="*/ 241 w 241"/>
                  <a:gd name="T31" fmla="*/ 99 h 128"/>
                  <a:gd name="T32" fmla="*/ 223 w 241"/>
                  <a:gd name="T33" fmla="*/ 72 h 128"/>
                  <a:gd name="T34" fmla="*/ 223 w 241"/>
                  <a:gd name="T35" fmla="*/ 69 h 128"/>
                  <a:gd name="T36" fmla="*/ 179 w 241"/>
                  <a:gd name="T37" fmla="*/ 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1" h="128">
                    <a:moveTo>
                      <a:pt x="179" y="25"/>
                    </a:moveTo>
                    <a:cubicBezTo>
                      <a:pt x="171" y="25"/>
                      <a:pt x="164" y="27"/>
                      <a:pt x="157" y="31"/>
                    </a:cubicBezTo>
                    <a:cubicBezTo>
                      <a:pt x="148" y="13"/>
                      <a:pt x="129" y="0"/>
                      <a:pt x="108" y="0"/>
                    </a:cubicBezTo>
                    <a:cubicBezTo>
                      <a:pt x="86" y="0"/>
                      <a:pt x="67" y="13"/>
                      <a:pt x="58" y="32"/>
                    </a:cubicBezTo>
                    <a:cubicBezTo>
                      <a:pt x="54" y="28"/>
                      <a:pt x="49" y="26"/>
                      <a:pt x="43" y="26"/>
                    </a:cubicBezTo>
                    <a:cubicBezTo>
                      <a:pt x="29" y="26"/>
                      <a:pt x="17" y="38"/>
                      <a:pt x="17" y="52"/>
                    </a:cubicBezTo>
                    <a:cubicBezTo>
                      <a:pt x="17" y="54"/>
                      <a:pt x="18" y="57"/>
                      <a:pt x="18" y="59"/>
                    </a:cubicBezTo>
                    <a:cubicBezTo>
                      <a:pt x="8" y="66"/>
                      <a:pt x="0" y="77"/>
                      <a:pt x="0" y="91"/>
                    </a:cubicBezTo>
                    <a:cubicBezTo>
                      <a:pt x="0" y="111"/>
                      <a:pt x="17" y="128"/>
                      <a:pt x="37" y="128"/>
                    </a:cubicBezTo>
                    <a:cubicBezTo>
                      <a:pt x="37" y="128"/>
                      <a:pt x="37" y="128"/>
                      <a:pt x="37" y="128"/>
                    </a:cubicBezTo>
                    <a:cubicBezTo>
                      <a:pt x="37" y="128"/>
                      <a:pt x="37" y="128"/>
                      <a:pt x="37" y="128"/>
                    </a:cubicBezTo>
                    <a:cubicBezTo>
                      <a:pt x="37" y="128"/>
                      <a:pt x="37" y="128"/>
                      <a:pt x="37" y="128"/>
                    </a:cubicBezTo>
                    <a:cubicBezTo>
                      <a:pt x="38" y="128"/>
                      <a:pt x="38" y="128"/>
                      <a:pt x="38" y="128"/>
                    </a:cubicBezTo>
                    <a:cubicBezTo>
                      <a:pt x="211" y="128"/>
                      <a:pt x="211" y="128"/>
                      <a:pt x="211" y="128"/>
                    </a:cubicBezTo>
                    <a:cubicBezTo>
                      <a:pt x="211" y="128"/>
                      <a:pt x="212" y="128"/>
                      <a:pt x="212" y="128"/>
                    </a:cubicBezTo>
                    <a:cubicBezTo>
                      <a:pt x="228" y="128"/>
                      <a:pt x="241" y="115"/>
                      <a:pt x="241" y="99"/>
                    </a:cubicBezTo>
                    <a:cubicBezTo>
                      <a:pt x="241" y="87"/>
                      <a:pt x="234" y="76"/>
                      <a:pt x="223" y="72"/>
                    </a:cubicBezTo>
                    <a:cubicBezTo>
                      <a:pt x="223" y="71"/>
                      <a:pt x="223" y="70"/>
                      <a:pt x="223" y="69"/>
                    </a:cubicBezTo>
                    <a:cubicBezTo>
                      <a:pt x="223" y="45"/>
                      <a:pt x="204" y="25"/>
                      <a:pt x="179" y="2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3" name="组合 52"/>
            <p:cNvGrpSpPr/>
            <p:nvPr/>
          </p:nvGrpSpPr>
          <p:grpSpPr>
            <a:xfrm>
              <a:off x="6822671" y="4290378"/>
              <a:ext cx="462046" cy="396039"/>
              <a:chOff x="8937626" y="4622801"/>
              <a:chExt cx="333375" cy="285750"/>
            </a:xfrm>
            <a:solidFill>
              <a:schemeClr val="bg1"/>
            </a:solidFill>
          </p:grpSpPr>
          <p:sp>
            <p:nvSpPr>
              <p:cNvPr id="54" name="Freeform 890"/>
              <p:cNvSpPr>
                <a:spLocks noEditPoints="1"/>
              </p:cNvSpPr>
              <p:nvPr/>
            </p:nvSpPr>
            <p:spPr bwMode="auto">
              <a:xfrm>
                <a:off x="8937626" y="4622801"/>
                <a:ext cx="333375" cy="285750"/>
              </a:xfrm>
              <a:custGeom>
                <a:avLst/>
                <a:gdLst>
                  <a:gd name="T0" fmla="*/ 278 w 288"/>
                  <a:gd name="T1" fmla="*/ 0 h 246"/>
                  <a:gd name="T2" fmla="*/ 52 w 288"/>
                  <a:gd name="T3" fmla="*/ 0 h 246"/>
                  <a:gd name="T4" fmla="*/ 42 w 288"/>
                  <a:gd name="T5" fmla="*/ 10 h 246"/>
                  <a:gd name="T6" fmla="*/ 42 w 288"/>
                  <a:gd name="T7" fmla="*/ 43 h 246"/>
                  <a:gd name="T8" fmla="*/ 10 w 288"/>
                  <a:gd name="T9" fmla="*/ 43 h 246"/>
                  <a:gd name="T10" fmla="*/ 0 w 288"/>
                  <a:gd name="T11" fmla="*/ 53 h 246"/>
                  <a:gd name="T12" fmla="*/ 0 w 288"/>
                  <a:gd name="T13" fmla="*/ 219 h 246"/>
                  <a:gd name="T14" fmla="*/ 27 w 288"/>
                  <a:gd name="T15" fmla="*/ 246 h 246"/>
                  <a:gd name="T16" fmla="*/ 52 w 288"/>
                  <a:gd name="T17" fmla="*/ 246 h 246"/>
                  <a:gd name="T18" fmla="*/ 241 w 288"/>
                  <a:gd name="T19" fmla="*/ 246 h 246"/>
                  <a:gd name="T20" fmla="*/ 278 w 288"/>
                  <a:gd name="T21" fmla="*/ 246 h 246"/>
                  <a:gd name="T22" fmla="*/ 288 w 288"/>
                  <a:gd name="T23" fmla="*/ 236 h 246"/>
                  <a:gd name="T24" fmla="*/ 288 w 288"/>
                  <a:gd name="T25" fmla="*/ 10 h 246"/>
                  <a:gd name="T26" fmla="*/ 278 w 288"/>
                  <a:gd name="T27" fmla="*/ 0 h 246"/>
                  <a:gd name="T28" fmla="*/ 271 w 288"/>
                  <a:gd name="T29" fmla="*/ 229 h 246"/>
                  <a:gd name="T30" fmla="*/ 241 w 288"/>
                  <a:gd name="T31" fmla="*/ 229 h 246"/>
                  <a:gd name="T32" fmla="*/ 52 w 288"/>
                  <a:gd name="T33" fmla="*/ 229 h 246"/>
                  <a:gd name="T34" fmla="*/ 27 w 288"/>
                  <a:gd name="T35" fmla="*/ 229 h 246"/>
                  <a:gd name="T36" fmla="*/ 17 w 288"/>
                  <a:gd name="T37" fmla="*/ 219 h 246"/>
                  <a:gd name="T38" fmla="*/ 17 w 288"/>
                  <a:gd name="T39" fmla="*/ 60 h 246"/>
                  <a:gd name="T40" fmla="*/ 42 w 288"/>
                  <a:gd name="T41" fmla="*/ 60 h 246"/>
                  <a:gd name="T42" fmla="*/ 42 w 288"/>
                  <a:gd name="T43" fmla="*/ 214 h 246"/>
                  <a:gd name="T44" fmla="*/ 59 w 288"/>
                  <a:gd name="T45" fmla="*/ 214 h 246"/>
                  <a:gd name="T46" fmla="*/ 59 w 288"/>
                  <a:gd name="T47" fmla="*/ 60 h 246"/>
                  <a:gd name="T48" fmla="*/ 59 w 288"/>
                  <a:gd name="T49" fmla="*/ 60 h 246"/>
                  <a:gd name="T50" fmla="*/ 59 w 288"/>
                  <a:gd name="T51" fmla="*/ 43 h 246"/>
                  <a:gd name="T52" fmla="*/ 59 w 288"/>
                  <a:gd name="T53" fmla="*/ 17 h 246"/>
                  <a:gd name="T54" fmla="*/ 271 w 288"/>
                  <a:gd name="T55" fmla="*/ 17 h 246"/>
                  <a:gd name="T56" fmla="*/ 271 w 288"/>
                  <a:gd name="T57" fmla="*/ 22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Rectangle 891"/>
              <p:cNvSpPr>
                <a:spLocks noChangeArrowheads="1"/>
              </p:cNvSpPr>
              <p:nvPr/>
            </p:nvSpPr>
            <p:spPr bwMode="auto">
              <a:xfrm>
                <a:off x="9031288" y="4668838"/>
                <a:ext cx="889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Rectangle 892"/>
              <p:cNvSpPr>
                <a:spLocks noChangeArrowheads="1"/>
              </p:cNvSpPr>
              <p:nvPr/>
            </p:nvSpPr>
            <p:spPr bwMode="auto">
              <a:xfrm>
                <a:off x="9148763" y="4681538"/>
                <a:ext cx="7302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Rectangle 893"/>
              <p:cNvSpPr>
                <a:spLocks noChangeArrowheads="1"/>
              </p:cNvSpPr>
              <p:nvPr/>
            </p:nvSpPr>
            <p:spPr bwMode="auto">
              <a:xfrm>
                <a:off x="9148763" y="4725988"/>
                <a:ext cx="730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Rectangle 894"/>
              <p:cNvSpPr>
                <a:spLocks noChangeArrowheads="1"/>
              </p:cNvSpPr>
              <p:nvPr/>
            </p:nvSpPr>
            <p:spPr bwMode="auto">
              <a:xfrm>
                <a:off x="9031288" y="4787901"/>
                <a:ext cx="1905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Rectangle 895"/>
              <p:cNvSpPr>
                <a:spLocks noChangeArrowheads="1"/>
              </p:cNvSpPr>
              <p:nvPr/>
            </p:nvSpPr>
            <p:spPr bwMode="auto">
              <a:xfrm>
                <a:off x="9031288" y="4833938"/>
                <a:ext cx="190500"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4" name="组合 63"/>
          <p:cNvGrpSpPr/>
          <p:nvPr/>
        </p:nvGrpSpPr>
        <p:grpSpPr>
          <a:xfrm>
            <a:off x="8588385" y="1793384"/>
            <a:ext cx="1999044" cy="1533571"/>
            <a:chOff x="8588709" y="1793382"/>
            <a:chExt cx="1999304" cy="1533571"/>
          </a:xfrm>
        </p:grpSpPr>
        <p:grpSp>
          <p:nvGrpSpPr>
            <p:cNvPr id="35" name="组合 34"/>
            <p:cNvGrpSpPr/>
            <p:nvPr/>
          </p:nvGrpSpPr>
          <p:grpSpPr>
            <a:xfrm>
              <a:off x="8588709" y="1793382"/>
              <a:ext cx="1999304" cy="1533571"/>
              <a:chOff x="2890838" y="4437063"/>
              <a:chExt cx="279398" cy="214313"/>
            </a:xfrm>
            <a:solidFill>
              <a:srgbClr val="E40000"/>
            </a:solidFill>
          </p:grpSpPr>
          <p:sp>
            <p:nvSpPr>
              <p:cNvPr id="36" name="Freeform 198"/>
              <p:cNvSpPr>
                <a:spLocks/>
              </p:cNvSpPr>
              <p:nvPr/>
            </p:nvSpPr>
            <p:spPr bwMode="auto">
              <a:xfrm>
                <a:off x="3071811" y="4437063"/>
                <a:ext cx="31750" cy="28575"/>
              </a:xfrm>
              <a:custGeom>
                <a:avLst/>
                <a:gdLst>
                  <a:gd name="T0" fmla="*/ 32 w 33"/>
                  <a:gd name="T1" fmla="*/ 30 h 30"/>
                  <a:gd name="T2" fmla="*/ 33 w 33"/>
                  <a:gd name="T3" fmla="*/ 30 h 30"/>
                  <a:gd name="T4" fmla="*/ 16 w 33"/>
                  <a:gd name="T5" fmla="*/ 0 h 30"/>
                  <a:gd name="T6" fmla="*/ 0 w 33"/>
                  <a:gd name="T7" fmla="*/ 30 h 30"/>
                  <a:gd name="T8" fmla="*/ 0 w 33"/>
                  <a:gd name="T9" fmla="*/ 30 h 30"/>
                  <a:gd name="T10" fmla="*/ 16 w 33"/>
                  <a:gd name="T11" fmla="*/ 28 h 30"/>
                  <a:gd name="T12" fmla="*/ 32 w 33"/>
                  <a:gd name="T13" fmla="*/ 30 h 30"/>
                </a:gdLst>
                <a:ahLst/>
                <a:cxnLst>
                  <a:cxn ang="0">
                    <a:pos x="T0" y="T1"/>
                  </a:cxn>
                  <a:cxn ang="0">
                    <a:pos x="T2" y="T3"/>
                  </a:cxn>
                  <a:cxn ang="0">
                    <a:pos x="T4" y="T5"/>
                  </a:cxn>
                  <a:cxn ang="0">
                    <a:pos x="T6" y="T7"/>
                  </a:cxn>
                  <a:cxn ang="0">
                    <a:pos x="T8" y="T9"/>
                  </a:cxn>
                  <a:cxn ang="0">
                    <a:pos x="T10" y="T11"/>
                  </a:cxn>
                  <a:cxn ang="0">
                    <a:pos x="T12" y="T13"/>
                  </a:cxn>
                </a:cxnLst>
                <a:rect l="0" t="0" r="r" b="b"/>
                <a:pathLst>
                  <a:path w="33" h="30">
                    <a:moveTo>
                      <a:pt x="32" y="30"/>
                    </a:moveTo>
                    <a:cubicBezTo>
                      <a:pt x="33" y="30"/>
                      <a:pt x="33" y="30"/>
                      <a:pt x="33" y="30"/>
                    </a:cubicBezTo>
                    <a:cubicBezTo>
                      <a:pt x="16" y="0"/>
                      <a:pt x="16" y="0"/>
                      <a:pt x="16" y="0"/>
                    </a:cubicBezTo>
                    <a:cubicBezTo>
                      <a:pt x="0" y="30"/>
                      <a:pt x="0" y="30"/>
                      <a:pt x="0" y="30"/>
                    </a:cubicBezTo>
                    <a:cubicBezTo>
                      <a:pt x="0" y="30"/>
                      <a:pt x="0" y="30"/>
                      <a:pt x="0" y="30"/>
                    </a:cubicBezTo>
                    <a:cubicBezTo>
                      <a:pt x="6" y="29"/>
                      <a:pt x="11" y="28"/>
                      <a:pt x="16" y="28"/>
                    </a:cubicBezTo>
                    <a:cubicBezTo>
                      <a:pt x="22" y="28"/>
                      <a:pt x="27" y="29"/>
                      <a:pt x="32" y="3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199"/>
              <p:cNvSpPr>
                <a:spLocks/>
              </p:cNvSpPr>
              <p:nvPr/>
            </p:nvSpPr>
            <p:spPr bwMode="auto">
              <a:xfrm>
                <a:off x="3141661" y="4503738"/>
                <a:ext cx="28575" cy="31750"/>
              </a:xfrm>
              <a:custGeom>
                <a:avLst/>
                <a:gdLst>
                  <a:gd name="T0" fmla="*/ 0 w 30"/>
                  <a:gd name="T1" fmla="*/ 33 h 33"/>
                  <a:gd name="T2" fmla="*/ 0 w 30"/>
                  <a:gd name="T3" fmla="*/ 33 h 33"/>
                  <a:gd name="T4" fmla="*/ 30 w 30"/>
                  <a:gd name="T5" fmla="*/ 17 h 33"/>
                  <a:gd name="T6" fmla="*/ 0 w 30"/>
                  <a:gd name="T7" fmla="*/ 0 h 33"/>
                  <a:gd name="T8" fmla="*/ 0 w 30"/>
                  <a:gd name="T9" fmla="*/ 1 h 33"/>
                  <a:gd name="T10" fmla="*/ 2 w 30"/>
                  <a:gd name="T11" fmla="*/ 17 h 33"/>
                  <a:gd name="T12" fmla="*/ 0 w 30"/>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0" h="33">
                    <a:moveTo>
                      <a:pt x="0" y="33"/>
                    </a:moveTo>
                    <a:cubicBezTo>
                      <a:pt x="0" y="33"/>
                      <a:pt x="0" y="33"/>
                      <a:pt x="0" y="33"/>
                    </a:cubicBezTo>
                    <a:cubicBezTo>
                      <a:pt x="30" y="17"/>
                      <a:pt x="30" y="17"/>
                      <a:pt x="30" y="17"/>
                    </a:cubicBezTo>
                    <a:cubicBezTo>
                      <a:pt x="0" y="0"/>
                      <a:pt x="0" y="0"/>
                      <a:pt x="0" y="0"/>
                    </a:cubicBezTo>
                    <a:cubicBezTo>
                      <a:pt x="0" y="1"/>
                      <a:pt x="0" y="1"/>
                      <a:pt x="0" y="1"/>
                    </a:cubicBezTo>
                    <a:cubicBezTo>
                      <a:pt x="1" y="6"/>
                      <a:pt x="2" y="11"/>
                      <a:pt x="2" y="17"/>
                    </a:cubicBezTo>
                    <a:cubicBezTo>
                      <a:pt x="2" y="22"/>
                      <a:pt x="1" y="28"/>
                      <a:pt x="0" y="3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00"/>
              <p:cNvSpPr>
                <a:spLocks/>
              </p:cNvSpPr>
              <p:nvPr/>
            </p:nvSpPr>
            <p:spPr bwMode="auto">
              <a:xfrm>
                <a:off x="3113086" y="4460876"/>
                <a:ext cx="33338" cy="31750"/>
              </a:xfrm>
              <a:custGeom>
                <a:avLst/>
                <a:gdLst>
                  <a:gd name="T0" fmla="*/ 22 w 33"/>
                  <a:gd name="T1" fmla="*/ 32 h 33"/>
                  <a:gd name="T2" fmla="*/ 23 w 33"/>
                  <a:gd name="T3" fmla="*/ 33 h 33"/>
                  <a:gd name="T4" fmla="*/ 33 w 33"/>
                  <a:gd name="T5" fmla="*/ 0 h 33"/>
                  <a:gd name="T6" fmla="*/ 0 w 33"/>
                  <a:gd name="T7" fmla="*/ 10 h 33"/>
                  <a:gd name="T8" fmla="*/ 1 w 33"/>
                  <a:gd name="T9" fmla="*/ 11 h 33"/>
                  <a:gd name="T10" fmla="*/ 22 w 33"/>
                  <a:gd name="T11" fmla="*/ 32 h 33"/>
                </a:gdLst>
                <a:ahLst/>
                <a:cxnLst>
                  <a:cxn ang="0">
                    <a:pos x="T0" y="T1"/>
                  </a:cxn>
                  <a:cxn ang="0">
                    <a:pos x="T2" y="T3"/>
                  </a:cxn>
                  <a:cxn ang="0">
                    <a:pos x="T4" y="T5"/>
                  </a:cxn>
                  <a:cxn ang="0">
                    <a:pos x="T6" y="T7"/>
                  </a:cxn>
                  <a:cxn ang="0">
                    <a:pos x="T8" y="T9"/>
                  </a:cxn>
                  <a:cxn ang="0">
                    <a:pos x="T10" y="T11"/>
                  </a:cxn>
                </a:cxnLst>
                <a:rect l="0" t="0" r="r" b="b"/>
                <a:pathLst>
                  <a:path w="33" h="33">
                    <a:moveTo>
                      <a:pt x="22" y="32"/>
                    </a:moveTo>
                    <a:cubicBezTo>
                      <a:pt x="23" y="33"/>
                      <a:pt x="23" y="33"/>
                      <a:pt x="23" y="33"/>
                    </a:cubicBezTo>
                    <a:cubicBezTo>
                      <a:pt x="33" y="0"/>
                      <a:pt x="33" y="0"/>
                      <a:pt x="33" y="0"/>
                    </a:cubicBezTo>
                    <a:cubicBezTo>
                      <a:pt x="0" y="10"/>
                      <a:pt x="0" y="10"/>
                      <a:pt x="0" y="10"/>
                    </a:cubicBezTo>
                    <a:cubicBezTo>
                      <a:pt x="1" y="11"/>
                      <a:pt x="1" y="11"/>
                      <a:pt x="1" y="11"/>
                    </a:cubicBezTo>
                    <a:cubicBezTo>
                      <a:pt x="10" y="16"/>
                      <a:pt x="17" y="23"/>
                      <a:pt x="22" y="32"/>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01"/>
              <p:cNvSpPr>
                <a:spLocks/>
              </p:cNvSpPr>
              <p:nvPr/>
            </p:nvSpPr>
            <p:spPr bwMode="auto">
              <a:xfrm>
                <a:off x="3006723" y="4503738"/>
                <a:ext cx="26988" cy="25400"/>
              </a:xfrm>
              <a:custGeom>
                <a:avLst/>
                <a:gdLst>
                  <a:gd name="T0" fmla="*/ 25 w 27"/>
                  <a:gd name="T1" fmla="*/ 17 h 26"/>
                  <a:gd name="T2" fmla="*/ 27 w 27"/>
                  <a:gd name="T3" fmla="*/ 0 h 26"/>
                  <a:gd name="T4" fmla="*/ 27 w 27"/>
                  <a:gd name="T5" fmla="*/ 0 h 26"/>
                  <a:gd name="T6" fmla="*/ 0 w 27"/>
                  <a:gd name="T7" fmla="*/ 15 h 26"/>
                  <a:gd name="T8" fmla="*/ 26 w 27"/>
                  <a:gd name="T9" fmla="*/ 26 h 26"/>
                  <a:gd name="T10" fmla="*/ 25 w 27"/>
                  <a:gd name="T11" fmla="*/ 17 h 26"/>
                </a:gdLst>
                <a:ahLst/>
                <a:cxnLst>
                  <a:cxn ang="0">
                    <a:pos x="T0" y="T1"/>
                  </a:cxn>
                  <a:cxn ang="0">
                    <a:pos x="T2" y="T3"/>
                  </a:cxn>
                  <a:cxn ang="0">
                    <a:pos x="T4" y="T5"/>
                  </a:cxn>
                  <a:cxn ang="0">
                    <a:pos x="T6" y="T7"/>
                  </a:cxn>
                  <a:cxn ang="0">
                    <a:pos x="T8" y="T9"/>
                  </a:cxn>
                  <a:cxn ang="0">
                    <a:pos x="T10" y="T11"/>
                  </a:cxn>
                </a:cxnLst>
                <a:rect l="0" t="0" r="r" b="b"/>
                <a:pathLst>
                  <a:path w="27" h="26">
                    <a:moveTo>
                      <a:pt x="25" y="17"/>
                    </a:moveTo>
                    <a:cubicBezTo>
                      <a:pt x="25" y="11"/>
                      <a:pt x="26" y="5"/>
                      <a:pt x="27" y="0"/>
                    </a:cubicBezTo>
                    <a:cubicBezTo>
                      <a:pt x="27" y="0"/>
                      <a:pt x="27" y="0"/>
                      <a:pt x="27" y="0"/>
                    </a:cubicBezTo>
                    <a:cubicBezTo>
                      <a:pt x="0" y="15"/>
                      <a:pt x="0" y="15"/>
                      <a:pt x="0" y="15"/>
                    </a:cubicBezTo>
                    <a:cubicBezTo>
                      <a:pt x="9" y="17"/>
                      <a:pt x="18" y="21"/>
                      <a:pt x="26" y="26"/>
                    </a:cubicBezTo>
                    <a:cubicBezTo>
                      <a:pt x="25" y="23"/>
                      <a:pt x="25" y="20"/>
                      <a:pt x="25" y="17"/>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02"/>
              <p:cNvSpPr>
                <a:spLocks/>
              </p:cNvSpPr>
              <p:nvPr/>
            </p:nvSpPr>
            <p:spPr bwMode="auto">
              <a:xfrm>
                <a:off x="3113087" y="4546601"/>
                <a:ext cx="33338" cy="31750"/>
              </a:xfrm>
              <a:custGeom>
                <a:avLst/>
                <a:gdLst>
                  <a:gd name="T0" fmla="*/ 33 w 33"/>
                  <a:gd name="T1" fmla="*/ 33 h 33"/>
                  <a:gd name="T2" fmla="*/ 23 w 33"/>
                  <a:gd name="T3" fmla="*/ 0 h 33"/>
                  <a:gd name="T4" fmla="*/ 22 w 33"/>
                  <a:gd name="T5" fmla="*/ 1 h 33"/>
                  <a:gd name="T6" fmla="*/ 1 w 33"/>
                  <a:gd name="T7" fmla="*/ 22 h 33"/>
                  <a:gd name="T8" fmla="*/ 0 w 33"/>
                  <a:gd name="T9" fmla="*/ 24 h 33"/>
                  <a:gd name="T10" fmla="*/ 33 w 33"/>
                  <a:gd name="T11" fmla="*/ 33 h 33"/>
                </a:gdLst>
                <a:ahLst/>
                <a:cxnLst>
                  <a:cxn ang="0">
                    <a:pos x="T0" y="T1"/>
                  </a:cxn>
                  <a:cxn ang="0">
                    <a:pos x="T2" y="T3"/>
                  </a:cxn>
                  <a:cxn ang="0">
                    <a:pos x="T4" y="T5"/>
                  </a:cxn>
                  <a:cxn ang="0">
                    <a:pos x="T6" y="T7"/>
                  </a:cxn>
                  <a:cxn ang="0">
                    <a:pos x="T8" y="T9"/>
                  </a:cxn>
                  <a:cxn ang="0">
                    <a:pos x="T10" y="T11"/>
                  </a:cxn>
                </a:cxnLst>
                <a:rect l="0" t="0" r="r" b="b"/>
                <a:pathLst>
                  <a:path w="33" h="33">
                    <a:moveTo>
                      <a:pt x="33" y="33"/>
                    </a:moveTo>
                    <a:cubicBezTo>
                      <a:pt x="23" y="0"/>
                      <a:pt x="23" y="0"/>
                      <a:pt x="23" y="0"/>
                    </a:cubicBezTo>
                    <a:cubicBezTo>
                      <a:pt x="22" y="1"/>
                      <a:pt x="22" y="1"/>
                      <a:pt x="22" y="1"/>
                    </a:cubicBezTo>
                    <a:cubicBezTo>
                      <a:pt x="17" y="10"/>
                      <a:pt x="10" y="17"/>
                      <a:pt x="1" y="22"/>
                    </a:cubicBezTo>
                    <a:cubicBezTo>
                      <a:pt x="0" y="24"/>
                      <a:pt x="0" y="24"/>
                      <a:pt x="0" y="24"/>
                    </a:cubicBezTo>
                    <a:lnTo>
                      <a:pt x="33" y="33"/>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03"/>
              <p:cNvSpPr>
                <a:spLocks/>
              </p:cNvSpPr>
              <p:nvPr/>
            </p:nvSpPr>
            <p:spPr bwMode="auto">
              <a:xfrm>
                <a:off x="3028949" y="4460877"/>
                <a:ext cx="31750" cy="31750"/>
              </a:xfrm>
              <a:custGeom>
                <a:avLst/>
                <a:gdLst>
                  <a:gd name="T0" fmla="*/ 32 w 33"/>
                  <a:gd name="T1" fmla="*/ 11 h 33"/>
                  <a:gd name="T2" fmla="*/ 33 w 33"/>
                  <a:gd name="T3" fmla="*/ 10 h 33"/>
                  <a:gd name="T4" fmla="*/ 0 w 33"/>
                  <a:gd name="T5" fmla="*/ 0 h 33"/>
                  <a:gd name="T6" fmla="*/ 10 w 33"/>
                  <a:gd name="T7" fmla="*/ 33 h 33"/>
                  <a:gd name="T8" fmla="*/ 10 w 33"/>
                  <a:gd name="T9" fmla="*/ 32 h 33"/>
                  <a:gd name="T10" fmla="*/ 32 w 33"/>
                  <a:gd name="T11" fmla="*/ 11 h 33"/>
                </a:gdLst>
                <a:ahLst/>
                <a:cxnLst>
                  <a:cxn ang="0">
                    <a:pos x="T0" y="T1"/>
                  </a:cxn>
                  <a:cxn ang="0">
                    <a:pos x="T2" y="T3"/>
                  </a:cxn>
                  <a:cxn ang="0">
                    <a:pos x="T4" y="T5"/>
                  </a:cxn>
                  <a:cxn ang="0">
                    <a:pos x="T6" y="T7"/>
                  </a:cxn>
                  <a:cxn ang="0">
                    <a:pos x="T8" y="T9"/>
                  </a:cxn>
                  <a:cxn ang="0">
                    <a:pos x="T10" y="T11"/>
                  </a:cxn>
                </a:cxnLst>
                <a:rect l="0" t="0" r="r" b="b"/>
                <a:pathLst>
                  <a:path w="33" h="33">
                    <a:moveTo>
                      <a:pt x="32" y="11"/>
                    </a:moveTo>
                    <a:cubicBezTo>
                      <a:pt x="33" y="10"/>
                      <a:pt x="33" y="10"/>
                      <a:pt x="33" y="10"/>
                    </a:cubicBezTo>
                    <a:cubicBezTo>
                      <a:pt x="0" y="0"/>
                      <a:pt x="0" y="0"/>
                      <a:pt x="0" y="0"/>
                    </a:cubicBezTo>
                    <a:cubicBezTo>
                      <a:pt x="10" y="33"/>
                      <a:pt x="10" y="33"/>
                      <a:pt x="10" y="33"/>
                    </a:cubicBezTo>
                    <a:cubicBezTo>
                      <a:pt x="10" y="32"/>
                      <a:pt x="10" y="32"/>
                      <a:pt x="10" y="32"/>
                    </a:cubicBezTo>
                    <a:cubicBezTo>
                      <a:pt x="16" y="23"/>
                      <a:pt x="23" y="16"/>
                      <a:pt x="32" y="1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04"/>
              <p:cNvSpPr>
                <a:spLocks/>
              </p:cNvSpPr>
              <p:nvPr/>
            </p:nvSpPr>
            <p:spPr bwMode="auto">
              <a:xfrm>
                <a:off x="3044824" y="4478339"/>
                <a:ext cx="84138" cy="79375"/>
              </a:xfrm>
              <a:custGeom>
                <a:avLst/>
                <a:gdLst>
                  <a:gd name="T0" fmla="*/ 86 w 86"/>
                  <a:gd name="T1" fmla="*/ 43 h 82"/>
                  <a:gd name="T2" fmla="*/ 43 w 86"/>
                  <a:gd name="T3" fmla="*/ 0 h 82"/>
                  <a:gd name="T4" fmla="*/ 0 w 86"/>
                  <a:gd name="T5" fmla="*/ 43 h 82"/>
                  <a:gd name="T6" fmla="*/ 8 w 86"/>
                  <a:gd name="T7" fmla="*/ 66 h 82"/>
                  <a:gd name="T8" fmla="*/ 20 w 86"/>
                  <a:gd name="T9" fmla="*/ 65 h 82"/>
                  <a:gd name="T10" fmla="*/ 60 w 86"/>
                  <a:gd name="T11" fmla="*/ 82 h 82"/>
                  <a:gd name="T12" fmla="*/ 86 w 86"/>
                  <a:gd name="T13" fmla="*/ 43 h 82"/>
                </a:gdLst>
                <a:ahLst/>
                <a:cxnLst>
                  <a:cxn ang="0">
                    <a:pos x="T0" y="T1"/>
                  </a:cxn>
                  <a:cxn ang="0">
                    <a:pos x="T2" y="T3"/>
                  </a:cxn>
                  <a:cxn ang="0">
                    <a:pos x="T4" y="T5"/>
                  </a:cxn>
                  <a:cxn ang="0">
                    <a:pos x="T6" y="T7"/>
                  </a:cxn>
                  <a:cxn ang="0">
                    <a:pos x="T8" y="T9"/>
                  </a:cxn>
                  <a:cxn ang="0">
                    <a:pos x="T10" y="T11"/>
                  </a:cxn>
                  <a:cxn ang="0">
                    <a:pos x="T12" y="T13"/>
                  </a:cxn>
                </a:cxnLst>
                <a:rect l="0" t="0" r="r" b="b"/>
                <a:pathLst>
                  <a:path w="86" h="82">
                    <a:moveTo>
                      <a:pt x="86" y="43"/>
                    </a:moveTo>
                    <a:cubicBezTo>
                      <a:pt x="86" y="19"/>
                      <a:pt x="67" y="0"/>
                      <a:pt x="43" y="0"/>
                    </a:cubicBezTo>
                    <a:cubicBezTo>
                      <a:pt x="20" y="0"/>
                      <a:pt x="0" y="19"/>
                      <a:pt x="0" y="43"/>
                    </a:cubicBezTo>
                    <a:cubicBezTo>
                      <a:pt x="0" y="51"/>
                      <a:pt x="3" y="60"/>
                      <a:pt x="8" y="66"/>
                    </a:cubicBezTo>
                    <a:cubicBezTo>
                      <a:pt x="12" y="65"/>
                      <a:pt x="16" y="65"/>
                      <a:pt x="20" y="65"/>
                    </a:cubicBezTo>
                    <a:cubicBezTo>
                      <a:pt x="36" y="65"/>
                      <a:pt x="50" y="72"/>
                      <a:pt x="60" y="82"/>
                    </a:cubicBezTo>
                    <a:cubicBezTo>
                      <a:pt x="75" y="76"/>
                      <a:pt x="86" y="60"/>
                      <a:pt x="86" y="43"/>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06"/>
              <p:cNvSpPr>
                <a:spLocks/>
              </p:cNvSpPr>
              <p:nvPr/>
            </p:nvSpPr>
            <p:spPr bwMode="auto">
              <a:xfrm>
                <a:off x="2890838" y="4527551"/>
                <a:ext cx="233363" cy="123825"/>
              </a:xfrm>
              <a:custGeom>
                <a:avLst/>
                <a:gdLst>
                  <a:gd name="T0" fmla="*/ 179 w 241"/>
                  <a:gd name="T1" fmla="*/ 25 h 128"/>
                  <a:gd name="T2" fmla="*/ 157 w 241"/>
                  <a:gd name="T3" fmla="*/ 31 h 128"/>
                  <a:gd name="T4" fmla="*/ 108 w 241"/>
                  <a:gd name="T5" fmla="*/ 0 h 128"/>
                  <a:gd name="T6" fmla="*/ 58 w 241"/>
                  <a:gd name="T7" fmla="*/ 32 h 128"/>
                  <a:gd name="T8" fmla="*/ 43 w 241"/>
                  <a:gd name="T9" fmla="*/ 26 h 128"/>
                  <a:gd name="T10" fmla="*/ 17 w 241"/>
                  <a:gd name="T11" fmla="*/ 52 h 128"/>
                  <a:gd name="T12" fmla="*/ 18 w 241"/>
                  <a:gd name="T13" fmla="*/ 59 h 128"/>
                  <a:gd name="T14" fmla="*/ 0 w 241"/>
                  <a:gd name="T15" fmla="*/ 91 h 128"/>
                  <a:gd name="T16" fmla="*/ 37 w 241"/>
                  <a:gd name="T17" fmla="*/ 128 h 128"/>
                  <a:gd name="T18" fmla="*/ 37 w 241"/>
                  <a:gd name="T19" fmla="*/ 128 h 128"/>
                  <a:gd name="T20" fmla="*/ 37 w 241"/>
                  <a:gd name="T21" fmla="*/ 128 h 128"/>
                  <a:gd name="T22" fmla="*/ 37 w 241"/>
                  <a:gd name="T23" fmla="*/ 128 h 128"/>
                  <a:gd name="T24" fmla="*/ 38 w 241"/>
                  <a:gd name="T25" fmla="*/ 128 h 128"/>
                  <a:gd name="T26" fmla="*/ 211 w 241"/>
                  <a:gd name="T27" fmla="*/ 128 h 128"/>
                  <a:gd name="T28" fmla="*/ 212 w 241"/>
                  <a:gd name="T29" fmla="*/ 128 h 128"/>
                  <a:gd name="T30" fmla="*/ 241 w 241"/>
                  <a:gd name="T31" fmla="*/ 99 h 128"/>
                  <a:gd name="T32" fmla="*/ 223 w 241"/>
                  <a:gd name="T33" fmla="*/ 72 h 128"/>
                  <a:gd name="T34" fmla="*/ 223 w 241"/>
                  <a:gd name="T35" fmla="*/ 69 h 128"/>
                  <a:gd name="T36" fmla="*/ 179 w 241"/>
                  <a:gd name="T37" fmla="*/ 25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1" h="128">
                    <a:moveTo>
                      <a:pt x="179" y="25"/>
                    </a:moveTo>
                    <a:cubicBezTo>
                      <a:pt x="171" y="25"/>
                      <a:pt x="164" y="27"/>
                      <a:pt x="157" y="31"/>
                    </a:cubicBezTo>
                    <a:cubicBezTo>
                      <a:pt x="148" y="13"/>
                      <a:pt x="129" y="0"/>
                      <a:pt x="108" y="0"/>
                    </a:cubicBezTo>
                    <a:cubicBezTo>
                      <a:pt x="86" y="0"/>
                      <a:pt x="67" y="13"/>
                      <a:pt x="58" y="32"/>
                    </a:cubicBezTo>
                    <a:cubicBezTo>
                      <a:pt x="54" y="28"/>
                      <a:pt x="49" y="26"/>
                      <a:pt x="43" y="26"/>
                    </a:cubicBezTo>
                    <a:cubicBezTo>
                      <a:pt x="29" y="26"/>
                      <a:pt x="17" y="38"/>
                      <a:pt x="17" y="52"/>
                    </a:cubicBezTo>
                    <a:cubicBezTo>
                      <a:pt x="17" y="54"/>
                      <a:pt x="18" y="57"/>
                      <a:pt x="18" y="59"/>
                    </a:cubicBezTo>
                    <a:cubicBezTo>
                      <a:pt x="8" y="66"/>
                      <a:pt x="0" y="77"/>
                      <a:pt x="0" y="91"/>
                    </a:cubicBezTo>
                    <a:cubicBezTo>
                      <a:pt x="0" y="111"/>
                      <a:pt x="17" y="128"/>
                      <a:pt x="37" y="128"/>
                    </a:cubicBezTo>
                    <a:cubicBezTo>
                      <a:pt x="37" y="128"/>
                      <a:pt x="37" y="128"/>
                      <a:pt x="37" y="128"/>
                    </a:cubicBezTo>
                    <a:cubicBezTo>
                      <a:pt x="37" y="128"/>
                      <a:pt x="37" y="128"/>
                      <a:pt x="37" y="128"/>
                    </a:cubicBezTo>
                    <a:cubicBezTo>
                      <a:pt x="37" y="128"/>
                      <a:pt x="37" y="128"/>
                      <a:pt x="37" y="128"/>
                    </a:cubicBezTo>
                    <a:cubicBezTo>
                      <a:pt x="38" y="128"/>
                      <a:pt x="38" y="128"/>
                      <a:pt x="38" y="128"/>
                    </a:cubicBezTo>
                    <a:cubicBezTo>
                      <a:pt x="211" y="128"/>
                      <a:pt x="211" y="128"/>
                      <a:pt x="211" y="128"/>
                    </a:cubicBezTo>
                    <a:cubicBezTo>
                      <a:pt x="211" y="128"/>
                      <a:pt x="212" y="128"/>
                      <a:pt x="212" y="128"/>
                    </a:cubicBezTo>
                    <a:cubicBezTo>
                      <a:pt x="228" y="128"/>
                      <a:pt x="241" y="115"/>
                      <a:pt x="241" y="99"/>
                    </a:cubicBezTo>
                    <a:cubicBezTo>
                      <a:pt x="241" y="87"/>
                      <a:pt x="234" y="76"/>
                      <a:pt x="223" y="72"/>
                    </a:cubicBezTo>
                    <a:cubicBezTo>
                      <a:pt x="223" y="71"/>
                      <a:pt x="223" y="70"/>
                      <a:pt x="223" y="69"/>
                    </a:cubicBezTo>
                    <a:cubicBezTo>
                      <a:pt x="223" y="45"/>
                      <a:pt x="204" y="25"/>
                      <a:pt x="179" y="2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0" name="Freeform 569"/>
            <p:cNvSpPr>
              <a:spLocks noEditPoints="1"/>
            </p:cNvSpPr>
            <p:nvPr/>
          </p:nvSpPr>
          <p:spPr bwMode="auto">
            <a:xfrm>
              <a:off x="9185831" y="2706442"/>
              <a:ext cx="464246" cy="462045"/>
            </a:xfrm>
            <a:custGeom>
              <a:avLst/>
              <a:gdLst>
                <a:gd name="T0" fmla="*/ 266 w 288"/>
                <a:gd name="T1" fmla="*/ 85 h 288"/>
                <a:gd name="T2" fmla="*/ 260 w 288"/>
                <a:gd name="T3" fmla="*/ 86 h 288"/>
                <a:gd name="T4" fmla="*/ 203 w 288"/>
                <a:gd name="T5" fmla="*/ 26 h 288"/>
                <a:gd name="T6" fmla="*/ 144 w 288"/>
                <a:gd name="T7" fmla="*/ 0 h 288"/>
                <a:gd name="T8" fmla="*/ 86 w 288"/>
                <a:gd name="T9" fmla="*/ 26 h 288"/>
                <a:gd name="T10" fmla="*/ 28 w 288"/>
                <a:gd name="T11" fmla="*/ 86 h 288"/>
                <a:gd name="T12" fmla="*/ 22 w 288"/>
                <a:gd name="T13" fmla="*/ 85 h 288"/>
                <a:gd name="T14" fmla="*/ 0 w 288"/>
                <a:gd name="T15" fmla="*/ 144 h 288"/>
                <a:gd name="T16" fmla="*/ 22 w 288"/>
                <a:gd name="T17" fmla="*/ 203 h 288"/>
                <a:gd name="T18" fmla="*/ 28 w 288"/>
                <a:gd name="T19" fmla="*/ 202 h 288"/>
                <a:gd name="T20" fmla="*/ 86 w 288"/>
                <a:gd name="T21" fmla="*/ 262 h 288"/>
                <a:gd name="T22" fmla="*/ 144 w 288"/>
                <a:gd name="T23" fmla="*/ 288 h 288"/>
                <a:gd name="T24" fmla="*/ 203 w 288"/>
                <a:gd name="T25" fmla="*/ 262 h 288"/>
                <a:gd name="T26" fmla="*/ 260 w 288"/>
                <a:gd name="T27" fmla="*/ 202 h 288"/>
                <a:gd name="T28" fmla="*/ 266 w 288"/>
                <a:gd name="T29" fmla="*/ 203 h 288"/>
                <a:gd name="T30" fmla="*/ 288 w 288"/>
                <a:gd name="T31" fmla="*/ 144 h 288"/>
                <a:gd name="T32" fmla="*/ 266 w 288"/>
                <a:gd name="T33" fmla="*/ 189 h 288"/>
                <a:gd name="T34" fmla="*/ 216 w 288"/>
                <a:gd name="T35" fmla="*/ 144 h 288"/>
                <a:gd name="T36" fmla="*/ 266 w 288"/>
                <a:gd name="T37" fmla="*/ 100 h 288"/>
                <a:gd name="T38" fmla="*/ 266 w 288"/>
                <a:gd name="T39" fmla="*/ 189 h 288"/>
                <a:gd name="T40" fmla="*/ 144 w 288"/>
                <a:gd name="T41" fmla="*/ 274 h 288"/>
                <a:gd name="T42" fmla="*/ 114 w 288"/>
                <a:gd name="T43" fmla="*/ 209 h 288"/>
                <a:gd name="T44" fmla="*/ 175 w 288"/>
                <a:gd name="T45" fmla="*/ 209 h 288"/>
                <a:gd name="T46" fmla="*/ 181 w 288"/>
                <a:gd name="T47" fmla="*/ 196 h 288"/>
                <a:gd name="T48" fmla="*/ 168 w 288"/>
                <a:gd name="T49" fmla="*/ 196 h 288"/>
                <a:gd name="T50" fmla="*/ 120 w 288"/>
                <a:gd name="T51" fmla="*/ 196 h 288"/>
                <a:gd name="T52" fmla="*/ 107 w 288"/>
                <a:gd name="T53" fmla="*/ 196 h 288"/>
                <a:gd name="T54" fmla="*/ 86 w 288"/>
                <a:gd name="T55" fmla="*/ 187 h 288"/>
                <a:gd name="T56" fmla="*/ 92 w 288"/>
                <a:gd name="T57" fmla="*/ 168 h 288"/>
                <a:gd name="T58" fmla="*/ 92 w 288"/>
                <a:gd name="T59" fmla="*/ 120 h 288"/>
                <a:gd name="T60" fmla="*/ 86 w 288"/>
                <a:gd name="T61" fmla="*/ 101 h 288"/>
                <a:gd name="T62" fmla="*/ 107 w 288"/>
                <a:gd name="T63" fmla="*/ 92 h 288"/>
                <a:gd name="T64" fmla="*/ 120 w 288"/>
                <a:gd name="T65" fmla="*/ 92 h 288"/>
                <a:gd name="T66" fmla="*/ 168 w 288"/>
                <a:gd name="T67" fmla="*/ 92 h 288"/>
                <a:gd name="T68" fmla="*/ 181 w 288"/>
                <a:gd name="T69" fmla="*/ 92 h 288"/>
                <a:gd name="T70" fmla="*/ 202 w 288"/>
                <a:gd name="T71" fmla="*/ 101 h 288"/>
                <a:gd name="T72" fmla="*/ 196 w 288"/>
                <a:gd name="T73" fmla="*/ 120 h 288"/>
                <a:gd name="T74" fmla="*/ 196 w 288"/>
                <a:gd name="T75" fmla="*/ 168 h 288"/>
                <a:gd name="T76" fmla="*/ 202 w 288"/>
                <a:gd name="T77" fmla="*/ 187 h 288"/>
                <a:gd name="T78" fmla="*/ 181 w 288"/>
                <a:gd name="T79" fmla="*/ 196 h 288"/>
                <a:gd name="T80" fmla="*/ 22 w 288"/>
                <a:gd name="T81" fmla="*/ 100 h 288"/>
                <a:gd name="T82" fmla="*/ 72 w 288"/>
                <a:gd name="T83" fmla="*/ 144 h 288"/>
                <a:gd name="T84" fmla="*/ 22 w 288"/>
                <a:gd name="T85" fmla="*/ 189 h 288"/>
                <a:gd name="T86" fmla="*/ 144 w 288"/>
                <a:gd name="T87" fmla="*/ 14 h 288"/>
                <a:gd name="T88" fmla="*/ 175 w 288"/>
                <a:gd name="T89" fmla="*/ 79 h 288"/>
                <a:gd name="T90" fmla="*/ 114 w 288"/>
                <a:gd name="T91" fmla="*/ 79 h 288"/>
                <a:gd name="T92" fmla="*/ 144 w 288"/>
                <a:gd name="T93" fmla="*/ 14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88" h="288">
                  <a:moveTo>
                    <a:pt x="279" y="95"/>
                  </a:moveTo>
                  <a:cubicBezTo>
                    <a:pt x="277" y="89"/>
                    <a:pt x="272" y="85"/>
                    <a:pt x="266" y="85"/>
                  </a:cubicBezTo>
                  <a:cubicBezTo>
                    <a:pt x="265" y="85"/>
                    <a:pt x="263" y="85"/>
                    <a:pt x="262" y="86"/>
                  </a:cubicBezTo>
                  <a:cubicBezTo>
                    <a:pt x="260" y="86"/>
                    <a:pt x="260" y="86"/>
                    <a:pt x="260" y="86"/>
                  </a:cubicBezTo>
                  <a:cubicBezTo>
                    <a:pt x="247" y="61"/>
                    <a:pt x="227" y="41"/>
                    <a:pt x="202" y="28"/>
                  </a:cubicBezTo>
                  <a:cubicBezTo>
                    <a:pt x="203" y="26"/>
                    <a:pt x="203" y="26"/>
                    <a:pt x="203" y="26"/>
                  </a:cubicBezTo>
                  <a:cubicBezTo>
                    <a:pt x="204" y="19"/>
                    <a:pt x="200" y="11"/>
                    <a:pt x="194" y="9"/>
                  </a:cubicBezTo>
                  <a:cubicBezTo>
                    <a:pt x="178" y="3"/>
                    <a:pt x="161" y="0"/>
                    <a:pt x="144" y="0"/>
                  </a:cubicBezTo>
                  <a:cubicBezTo>
                    <a:pt x="127" y="0"/>
                    <a:pt x="110" y="3"/>
                    <a:pt x="95" y="9"/>
                  </a:cubicBezTo>
                  <a:cubicBezTo>
                    <a:pt x="88" y="11"/>
                    <a:pt x="84" y="19"/>
                    <a:pt x="86" y="26"/>
                  </a:cubicBezTo>
                  <a:cubicBezTo>
                    <a:pt x="86" y="28"/>
                    <a:pt x="86" y="28"/>
                    <a:pt x="86" y="28"/>
                  </a:cubicBezTo>
                  <a:cubicBezTo>
                    <a:pt x="61" y="41"/>
                    <a:pt x="41" y="61"/>
                    <a:pt x="28" y="86"/>
                  </a:cubicBezTo>
                  <a:cubicBezTo>
                    <a:pt x="26" y="86"/>
                    <a:pt x="26" y="86"/>
                    <a:pt x="26" y="86"/>
                  </a:cubicBezTo>
                  <a:cubicBezTo>
                    <a:pt x="25" y="85"/>
                    <a:pt x="23" y="85"/>
                    <a:pt x="22" y="85"/>
                  </a:cubicBezTo>
                  <a:cubicBezTo>
                    <a:pt x="16" y="85"/>
                    <a:pt x="11" y="89"/>
                    <a:pt x="9" y="95"/>
                  </a:cubicBezTo>
                  <a:cubicBezTo>
                    <a:pt x="3" y="110"/>
                    <a:pt x="0" y="127"/>
                    <a:pt x="0" y="144"/>
                  </a:cubicBezTo>
                  <a:cubicBezTo>
                    <a:pt x="0" y="161"/>
                    <a:pt x="3" y="178"/>
                    <a:pt x="9" y="194"/>
                  </a:cubicBezTo>
                  <a:cubicBezTo>
                    <a:pt x="11" y="199"/>
                    <a:pt x="16" y="203"/>
                    <a:pt x="22" y="203"/>
                  </a:cubicBezTo>
                  <a:cubicBezTo>
                    <a:pt x="23" y="203"/>
                    <a:pt x="25" y="203"/>
                    <a:pt x="26" y="203"/>
                  </a:cubicBezTo>
                  <a:cubicBezTo>
                    <a:pt x="28" y="202"/>
                    <a:pt x="28" y="202"/>
                    <a:pt x="28" y="202"/>
                  </a:cubicBezTo>
                  <a:cubicBezTo>
                    <a:pt x="41" y="227"/>
                    <a:pt x="61" y="247"/>
                    <a:pt x="86" y="260"/>
                  </a:cubicBezTo>
                  <a:cubicBezTo>
                    <a:pt x="86" y="262"/>
                    <a:pt x="86" y="262"/>
                    <a:pt x="86" y="262"/>
                  </a:cubicBezTo>
                  <a:cubicBezTo>
                    <a:pt x="84" y="269"/>
                    <a:pt x="88" y="277"/>
                    <a:pt x="95" y="279"/>
                  </a:cubicBezTo>
                  <a:cubicBezTo>
                    <a:pt x="110" y="285"/>
                    <a:pt x="127" y="288"/>
                    <a:pt x="144" y="288"/>
                  </a:cubicBezTo>
                  <a:cubicBezTo>
                    <a:pt x="161" y="288"/>
                    <a:pt x="178" y="285"/>
                    <a:pt x="194" y="279"/>
                  </a:cubicBezTo>
                  <a:cubicBezTo>
                    <a:pt x="200" y="277"/>
                    <a:pt x="204" y="269"/>
                    <a:pt x="203" y="262"/>
                  </a:cubicBezTo>
                  <a:cubicBezTo>
                    <a:pt x="202" y="260"/>
                    <a:pt x="202" y="260"/>
                    <a:pt x="202" y="260"/>
                  </a:cubicBezTo>
                  <a:cubicBezTo>
                    <a:pt x="227" y="247"/>
                    <a:pt x="247" y="227"/>
                    <a:pt x="260" y="202"/>
                  </a:cubicBezTo>
                  <a:cubicBezTo>
                    <a:pt x="262" y="203"/>
                    <a:pt x="262" y="203"/>
                    <a:pt x="262" y="203"/>
                  </a:cubicBezTo>
                  <a:cubicBezTo>
                    <a:pt x="263" y="203"/>
                    <a:pt x="265" y="203"/>
                    <a:pt x="266" y="203"/>
                  </a:cubicBezTo>
                  <a:cubicBezTo>
                    <a:pt x="272" y="203"/>
                    <a:pt x="277" y="199"/>
                    <a:pt x="279" y="194"/>
                  </a:cubicBezTo>
                  <a:cubicBezTo>
                    <a:pt x="285" y="178"/>
                    <a:pt x="288" y="161"/>
                    <a:pt x="288" y="144"/>
                  </a:cubicBezTo>
                  <a:cubicBezTo>
                    <a:pt x="288" y="127"/>
                    <a:pt x="285" y="110"/>
                    <a:pt x="279" y="95"/>
                  </a:cubicBezTo>
                  <a:close/>
                  <a:moveTo>
                    <a:pt x="266" y="189"/>
                  </a:moveTo>
                  <a:cubicBezTo>
                    <a:pt x="209" y="175"/>
                    <a:pt x="209" y="175"/>
                    <a:pt x="209" y="175"/>
                  </a:cubicBezTo>
                  <a:cubicBezTo>
                    <a:pt x="213" y="165"/>
                    <a:pt x="216" y="155"/>
                    <a:pt x="216" y="144"/>
                  </a:cubicBezTo>
                  <a:cubicBezTo>
                    <a:pt x="216" y="133"/>
                    <a:pt x="214" y="123"/>
                    <a:pt x="209" y="113"/>
                  </a:cubicBezTo>
                  <a:cubicBezTo>
                    <a:pt x="266" y="100"/>
                    <a:pt x="266" y="100"/>
                    <a:pt x="266" y="100"/>
                  </a:cubicBezTo>
                  <a:cubicBezTo>
                    <a:pt x="271" y="113"/>
                    <a:pt x="274" y="128"/>
                    <a:pt x="274" y="144"/>
                  </a:cubicBezTo>
                  <a:cubicBezTo>
                    <a:pt x="274" y="160"/>
                    <a:pt x="271" y="175"/>
                    <a:pt x="266" y="189"/>
                  </a:cubicBezTo>
                  <a:close/>
                  <a:moveTo>
                    <a:pt x="189" y="266"/>
                  </a:moveTo>
                  <a:cubicBezTo>
                    <a:pt x="175" y="271"/>
                    <a:pt x="160" y="274"/>
                    <a:pt x="144" y="274"/>
                  </a:cubicBezTo>
                  <a:cubicBezTo>
                    <a:pt x="128" y="274"/>
                    <a:pt x="113" y="271"/>
                    <a:pt x="100" y="266"/>
                  </a:cubicBezTo>
                  <a:cubicBezTo>
                    <a:pt x="114" y="209"/>
                    <a:pt x="114" y="209"/>
                    <a:pt x="114" y="209"/>
                  </a:cubicBezTo>
                  <a:cubicBezTo>
                    <a:pt x="123" y="213"/>
                    <a:pt x="133" y="216"/>
                    <a:pt x="144" y="216"/>
                  </a:cubicBezTo>
                  <a:cubicBezTo>
                    <a:pt x="155" y="216"/>
                    <a:pt x="165" y="213"/>
                    <a:pt x="175" y="209"/>
                  </a:cubicBezTo>
                  <a:lnTo>
                    <a:pt x="189" y="266"/>
                  </a:lnTo>
                  <a:close/>
                  <a:moveTo>
                    <a:pt x="181" y="196"/>
                  </a:moveTo>
                  <a:cubicBezTo>
                    <a:pt x="179" y="195"/>
                    <a:pt x="177" y="195"/>
                    <a:pt x="175" y="195"/>
                  </a:cubicBezTo>
                  <a:cubicBezTo>
                    <a:pt x="173" y="195"/>
                    <a:pt x="170" y="195"/>
                    <a:pt x="168" y="196"/>
                  </a:cubicBezTo>
                  <a:cubicBezTo>
                    <a:pt x="161" y="200"/>
                    <a:pt x="153" y="202"/>
                    <a:pt x="144" y="202"/>
                  </a:cubicBezTo>
                  <a:cubicBezTo>
                    <a:pt x="136" y="202"/>
                    <a:pt x="127" y="200"/>
                    <a:pt x="120" y="196"/>
                  </a:cubicBezTo>
                  <a:cubicBezTo>
                    <a:pt x="118" y="195"/>
                    <a:pt x="116" y="195"/>
                    <a:pt x="114" y="195"/>
                  </a:cubicBezTo>
                  <a:cubicBezTo>
                    <a:pt x="111" y="195"/>
                    <a:pt x="109" y="195"/>
                    <a:pt x="107" y="196"/>
                  </a:cubicBezTo>
                  <a:cubicBezTo>
                    <a:pt x="105" y="197"/>
                    <a:pt x="103" y="199"/>
                    <a:pt x="101" y="202"/>
                  </a:cubicBezTo>
                  <a:cubicBezTo>
                    <a:pt x="96" y="198"/>
                    <a:pt x="91" y="193"/>
                    <a:pt x="86" y="187"/>
                  </a:cubicBezTo>
                  <a:cubicBezTo>
                    <a:pt x="89" y="185"/>
                    <a:pt x="91" y="183"/>
                    <a:pt x="92" y="181"/>
                  </a:cubicBezTo>
                  <a:cubicBezTo>
                    <a:pt x="94" y="177"/>
                    <a:pt x="94" y="172"/>
                    <a:pt x="92" y="168"/>
                  </a:cubicBezTo>
                  <a:cubicBezTo>
                    <a:pt x="88" y="161"/>
                    <a:pt x="86" y="152"/>
                    <a:pt x="86" y="144"/>
                  </a:cubicBezTo>
                  <a:cubicBezTo>
                    <a:pt x="86" y="136"/>
                    <a:pt x="88" y="127"/>
                    <a:pt x="92" y="120"/>
                  </a:cubicBezTo>
                  <a:cubicBezTo>
                    <a:pt x="94" y="116"/>
                    <a:pt x="94" y="111"/>
                    <a:pt x="92" y="107"/>
                  </a:cubicBezTo>
                  <a:cubicBezTo>
                    <a:pt x="91" y="105"/>
                    <a:pt x="89" y="103"/>
                    <a:pt x="86" y="101"/>
                  </a:cubicBezTo>
                  <a:cubicBezTo>
                    <a:pt x="90" y="95"/>
                    <a:pt x="96" y="90"/>
                    <a:pt x="101" y="86"/>
                  </a:cubicBezTo>
                  <a:cubicBezTo>
                    <a:pt x="103" y="89"/>
                    <a:pt x="105" y="91"/>
                    <a:pt x="107" y="92"/>
                  </a:cubicBezTo>
                  <a:cubicBezTo>
                    <a:pt x="109" y="93"/>
                    <a:pt x="111" y="93"/>
                    <a:pt x="114" y="93"/>
                  </a:cubicBezTo>
                  <a:cubicBezTo>
                    <a:pt x="116" y="93"/>
                    <a:pt x="118" y="93"/>
                    <a:pt x="120" y="92"/>
                  </a:cubicBezTo>
                  <a:cubicBezTo>
                    <a:pt x="127" y="88"/>
                    <a:pt x="136" y="86"/>
                    <a:pt x="144" y="86"/>
                  </a:cubicBezTo>
                  <a:cubicBezTo>
                    <a:pt x="152" y="86"/>
                    <a:pt x="161" y="88"/>
                    <a:pt x="168" y="92"/>
                  </a:cubicBezTo>
                  <a:cubicBezTo>
                    <a:pt x="170" y="93"/>
                    <a:pt x="172" y="93"/>
                    <a:pt x="175" y="93"/>
                  </a:cubicBezTo>
                  <a:cubicBezTo>
                    <a:pt x="177" y="93"/>
                    <a:pt x="179" y="93"/>
                    <a:pt x="181" y="92"/>
                  </a:cubicBezTo>
                  <a:cubicBezTo>
                    <a:pt x="183" y="91"/>
                    <a:pt x="185" y="89"/>
                    <a:pt x="187" y="86"/>
                  </a:cubicBezTo>
                  <a:cubicBezTo>
                    <a:pt x="193" y="91"/>
                    <a:pt x="198" y="96"/>
                    <a:pt x="202" y="101"/>
                  </a:cubicBezTo>
                  <a:cubicBezTo>
                    <a:pt x="199" y="103"/>
                    <a:pt x="197" y="105"/>
                    <a:pt x="196" y="107"/>
                  </a:cubicBezTo>
                  <a:cubicBezTo>
                    <a:pt x="194" y="111"/>
                    <a:pt x="194" y="116"/>
                    <a:pt x="196" y="120"/>
                  </a:cubicBezTo>
                  <a:cubicBezTo>
                    <a:pt x="200" y="127"/>
                    <a:pt x="202" y="136"/>
                    <a:pt x="202" y="144"/>
                  </a:cubicBezTo>
                  <a:cubicBezTo>
                    <a:pt x="202" y="152"/>
                    <a:pt x="200" y="161"/>
                    <a:pt x="196" y="168"/>
                  </a:cubicBezTo>
                  <a:cubicBezTo>
                    <a:pt x="194" y="172"/>
                    <a:pt x="194" y="177"/>
                    <a:pt x="196" y="181"/>
                  </a:cubicBezTo>
                  <a:cubicBezTo>
                    <a:pt x="197" y="183"/>
                    <a:pt x="199" y="185"/>
                    <a:pt x="202" y="187"/>
                  </a:cubicBezTo>
                  <a:cubicBezTo>
                    <a:pt x="198" y="193"/>
                    <a:pt x="193" y="198"/>
                    <a:pt x="187" y="202"/>
                  </a:cubicBezTo>
                  <a:cubicBezTo>
                    <a:pt x="185" y="199"/>
                    <a:pt x="183" y="197"/>
                    <a:pt x="181" y="196"/>
                  </a:cubicBezTo>
                  <a:close/>
                  <a:moveTo>
                    <a:pt x="14" y="144"/>
                  </a:moveTo>
                  <a:cubicBezTo>
                    <a:pt x="14" y="128"/>
                    <a:pt x="17" y="113"/>
                    <a:pt x="22" y="100"/>
                  </a:cubicBezTo>
                  <a:cubicBezTo>
                    <a:pt x="79" y="114"/>
                    <a:pt x="79" y="114"/>
                    <a:pt x="79" y="114"/>
                  </a:cubicBezTo>
                  <a:cubicBezTo>
                    <a:pt x="75" y="123"/>
                    <a:pt x="72" y="133"/>
                    <a:pt x="72" y="144"/>
                  </a:cubicBezTo>
                  <a:cubicBezTo>
                    <a:pt x="72" y="155"/>
                    <a:pt x="75" y="165"/>
                    <a:pt x="79" y="175"/>
                  </a:cubicBezTo>
                  <a:cubicBezTo>
                    <a:pt x="22" y="189"/>
                    <a:pt x="22" y="189"/>
                    <a:pt x="22" y="189"/>
                  </a:cubicBezTo>
                  <a:cubicBezTo>
                    <a:pt x="17" y="175"/>
                    <a:pt x="14" y="160"/>
                    <a:pt x="14" y="144"/>
                  </a:cubicBezTo>
                  <a:close/>
                  <a:moveTo>
                    <a:pt x="144" y="14"/>
                  </a:moveTo>
                  <a:cubicBezTo>
                    <a:pt x="160" y="14"/>
                    <a:pt x="175" y="17"/>
                    <a:pt x="189" y="22"/>
                  </a:cubicBezTo>
                  <a:cubicBezTo>
                    <a:pt x="175" y="79"/>
                    <a:pt x="175" y="79"/>
                    <a:pt x="175" y="79"/>
                  </a:cubicBezTo>
                  <a:cubicBezTo>
                    <a:pt x="165" y="75"/>
                    <a:pt x="155" y="72"/>
                    <a:pt x="144" y="72"/>
                  </a:cubicBezTo>
                  <a:cubicBezTo>
                    <a:pt x="133" y="72"/>
                    <a:pt x="123" y="75"/>
                    <a:pt x="114" y="79"/>
                  </a:cubicBezTo>
                  <a:cubicBezTo>
                    <a:pt x="100" y="22"/>
                    <a:pt x="100" y="22"/>
                    <a:pt x="100" y="22"/>
                  </a:cubicBezTo>
                  <a:cubicBezTo>
                    <a:pt x="113" y="17"/>
                    <a:pt x="128" y="14"/>
                    <a:pt x="144" y="14"/>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zh-CN" altLang="en-US"/>
            </a:p>
          </p:txBody>
        </p:sp>
      </p:grpSp>
      <p:sp>
        <p:nvSpPr>
          <p:cNvPr id="65" name="标题 64"/>
          <p:cNvSpPr>
            <a:spLocks noGrp="1"/>
          </p:cNvSpPr>
          <p:nvPr>
            <p:ph type="title"/>
          </p:nvPr>
        </p:nvSpPr>
        <p:spPr/>
        <p:txBody>
          <a:bodyPr/>
          <a:lstStyle/>
          <a:p>
            <a:r>
              <a:rPr lang="zh-CN" altLang="en-US" dirty="0"/>
              <a:t>单击此处添加标题</a:t>
            </a:r>
          </a:p>
        </p:txBody>
      </p:sp>
    </p:spTree>
    <p:extLst>
      <p:ext uri="{BB962C8B-B14F-4D97-AF65-F5344CB8AC3E}">
        <p14:creationId xmlns:p14="http://schemas.microsoft.com/office/powerpoint/2010/main" val="2025750949"/>
      </p:ext>
    </p:extLst>
  </p:cSld>
  <p:clrMapOvr>
    <a:masterClrMapping/>
  </p:clrMapOvr>
  <mc:AlternateContent xmlns:mc="http://schemas.openxmlformats.org/markup-compatibility/2006">
    <mc:Choice xmlns:p14="http://schemas.microsoft.com/office/powerpoint/2010/main" Requires="p14">
      <p:transition spd="slow" p14:dur="1500" advClick="0" advTm="0">
        <p:random/>
      </p:transition>
    </mc:Choice>
    <mc:Fallback>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wipe(left)">
                                      <p:cBhvr>
                                        <p:cTn id="7" dur="500"/>
                                        <p:tgtEl>
                                          <p:spTgt spid="61"/>
                                        </p:tgtEl>
                                      </p:cBhvr>
                                    </p:animEffect>
                                  </p:childTnLst>
                                </p:cTn>
                              </p:par>
                              <p:par>
                                <p:cTn id="8" presetID="17" presetClass="entr" presetSubtype="10" fill="hold" grpId="0" nodeType="withEffect">
                                  <p:stCondLst>
                                    <p:cond delay="200"/>
                                  </p:stCondLst>
                                  <p:iterate type="lt">
                                    <p:tmPct val="10000"/>
                                  </p:iterate>
                                  <p:childTnLst>
                                    <p:set>
                                      <p:cBhvr>
                                        <p:cTn id="9" dur="1" fill="hold">
                                          <p:stCondLst>
                                            <p:cond delay="0"/>
                                          </p:stCondLst>
                                        </p:cTn>
                                        <p:tgtEl>
                                          <p:spTgt spid="12"/>
                                        </p:tgtEl>
                                        <p:attrNameLst>
                                          <p:attrName>style.visibility</p:attrName>
                                        </p:attrNameLst>
                                      </p:cBhvr>
                                      <p:to>
                                        <p:strVal val="visible"/>
                                      </p:to>
                                    </p:set>
                                    <p:anim calcmode="lin" valueType="num">
                                      <p:cBhvr>
                                        <p:cTn id="10" dur="500" fill="hold"/>
                                        <p:tgtEl>
                                          <p:spTgt spid="12"/>
                                        </p:tgtEl>
                                        <p:attrNameLst>
                                          <p:attrName>ppt_w</p:attrName>
                                        </p:attrNameLst>
                                      </p:cBhvr>
                                      <p:tavLst>
                                        <p:tav tm="0">
                                          <p:val>
                                            <p:fltVal val="0"/>
                                          </p:val>
                                        </p:tav>
                                        <p:tav tm="100000">
                                          <p:val>
                                            <p:strVal val="#ppt_w"/>
                                          </p:val>
                                        </p:tav>
                                      </p:tavLst>
                                    </p:anim>
                                    <p:anim calcmode="lin" valueType="num">
                                      <p:cBhvr>
                                        <p:cTn id="11" dur="500" fill="hold"/>
                                        <p:tgtEl>
                                          <p:spTgt spid="12"/>
                                        </p:tgtEl>
                                        <p:attrNameLst>
                                          <p:attrName>ppt_h</p:attrName>
                                        </p:attrNameLst>
                                      </p:cBhvr>
                                      <p:tavLst>
                                        <p:tav tm="0">
                                          <p:val>
                                            <p:strVal val="#ppt_h"/>
                                          </p:val>
                                        </p:tav>
                                        <p:tav tm="100000">
                                          <p:val>
                                            <p:strVal val="#ppt_h"/>
                                          </p:val>
                                        </p:tav>
                                      </p:tavLst>
                                    </p:anim>
                                  </p:childTnLst>
                                </p:cTn>
                              </p:par>
                              <p:par>
                                <p:cTn id="12" presetID="50" presetClass="entr" presetSubtype="0" decel="100000" fill="hold" grpId="0" nodeType="withEffect">
                                  <p:stCondLst>
                                    <p:cond delay="500"/>
                                  </p:stCondLst>
                                  <p:iterate type="lt">
                                    <p:tmPct val="4255"/>
                                  </p:iterate>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strVal val="#ppt_w+.3"/>
                                          </p:val>
                                        </p:tav>
                                        <p:tav tm="100000">
                                          <p:val>
                                            <p:strVal val="#ppt_w"/>
                                          </p:val>
                                        </p:tav>
                                      </p:tavLst>
                                    </p:anim>
                                    <p:anim calcmode="lin" valueType="num">
                                      <p:cBhvr>
                                        <p:cTn id="15" dur="500" fill="hold"/>
                                        <p:tgtEl>
                                          <p:spTgt spid="11"/>
                                        </p:tgtEl>
                                        <p:attrNameLst>
                                          <p:attrName>ppt_h</p:attrName>
                                        </p:attrNameLst>
                                      </p:cBhvr>
                                      <p:tavLst>
                                        <p:tav tm="0">
                                          <p:val>
                                            <p:strVal val="#ppt_h"/>
                                          </p:val>
                                        </p:tav>
                                        <p:tav tm="100000">
                                          <p:val>
                                            <p:strVal val="#ppt_h"/>
                                          </p:val>
                                        </p:tav>
                                      </p:tavLst>
                                    </p:anim>
                                    <p:animEffect transition="in" filter="fade">
                                      <p:cBhvr>
                                        <p:cTn id="16" dur="500"/>
                                        <p:tgtEl>
                                          <p:spTgt spid="11"/>
                                        </p:tgtEl>
                                      </p:cBhvr>
                                    </p:animEffect>
                                  </p:childTnLst>
                                </p:cTn>
                              </p:par>
                              <p:par>
                                <p:cTn id="17" presetID="22" presetClass="entr" presetSubtype="8" fill="hold" nodeType="withEffect">
                                  <p:stCondLst>
                                    <p:cond delay="700"/>
                                  </p:stCondLst>
                                  <p:childTnLst>
                                    <p:set>
                                      <p:cBhvr>
                                        <p:cTn id="18" dur="1" fill="hold">
                                          <p:stCondLst>
                                            <p:cond delay="0"/>
                                          </p:stCondLst>
                                        </p:cTn>
                                        <p:tgtEl>
                                          <p:spTgt spid="62"/>
                                        </p:tgtEl>
                                        <p:attrNameLst>
                                          <p:attrName>style.visibility</p:attrName>
                                        </p:attrNameLst>
                                      </p:cBhvr>
                                      <p:to>
                                        <p:strVal val="visible"/>
                                      </p:to>
                                    </p:set>
                                    <p:animEffect transition="in" filter="wipe(left)">
                                      <p:cBhvr>
                                        <p:cTn id="19" dur="600"/>
                                        <p:tgtEl>
                                          <p:spTgt spid="62"/>
                                        </p:tgtEl>
                                      </p:cBhvr>
                                    </p:animEffect>
                                  </p:childTnLst>
                                </p:cTn>
                              </p:par>
                              <p:par>
                                <p:cTn id="20" presetID="17" presetClass="entr" presetSubtype="10" fill="hold" grpId="0" nodeType="withEffect">
                                  <p:stCondLst>
                                    <p:cond delay="1000"/>
                                  </p:stCondLst>
                                  <p:iterate type="lt">
                                    <p:tmPct val="10000"/>
                                  </p:iterate>
                                  <p:childTnLst>
                                    <p:set>
                                      <p:cBhvr>
                                        <p:cTn id="21" dur="1" fill="hold">
                                          <p:stCondLst>
                                            <p:cond delay="0"/>
                                          </p:stCondLst>
                                        </p:cTn>
                                        <p:tgtEl>
                                          <p:spTgt spid="23"/>
                                        </p:tgtEl>
                                        <p:attrNameLst>
                                          <p:attrName>style.visibility</p:attrName>
                                        </p:attrNameLst>
                                      </p:cBhvr>
                                      <p:to>
                                        <p:strVal val="visible"/>
                                      </p:to>
                                    </p:set>
                                    <p:anim calcmode="lin" valueType="num">
                                      <p:cBhvr>
                                        <p:cTn id="22" dur="500" fill="hold"/>
                                        <p:tgtEl>
                                          <p:spTgt spid="23"/>
                                        </p:tgtEl>
                                        <p:attrNameLst>
                                          <p:attrName>ppt_w</p:attrName>
                                        </p:attrNameLst>
                                      </p:cBhvr>
                                      <p:tavLst>
                                        <p:tav tm="0">
                                          <p:val>
                                            <p:fltVal val="0"/>
                                          </p:val>
                                        </p:tav>
                                        <p:tav tm="100000">
                                          <p:val>
                                            <p:strVal val="#ppt_w"/>
                                          </p:val>
                                        </p:tav>
                                      </p:tavLst>
                                    </p:anim>
                                    <p:anim calcmode="lin" valueType="num">
                                      <p:cBhvr>
                                        <p:cTn id="23" dur="500" fill="hold"/>
                                        <p:tgtEl>
                                          <p:spTgt spid="23"/>
                                        </p:tgtEl>
                                        <p:attrNameLst>
                                          <p:attrName>ppt_h</p:attrName>
                                        </p:attrNameLst>
                                      </p:cBhvr>
                                      <p:tavLst>
                                        <p:tav tm="0">
                                          <p:val>
                                            <p:strVal val="#ppt_h"/>
                                          </p:val>
                                        </p:tav>
                                        <p:tav tm="100000">
                                          <p:val>
                                            <p:strVal val="#ppt_h"/>
                                          </p:val>
                                        </p:tav>
                                      </p:tavLst>
                                    </p:anim>
                                  </p:childTnLst>
                                </p:cTn>
                              </p:par>
                              <p:par>
                                <p:cTn id="24" presetID="50" presetClass="entr" presetSubtype="0" decel="100000" fill="hold" grpId="0" nodeType="withEffect">
                                  <p:stCondLst>
                                    <p:cond delay="1200"/>
                                  </p:stCondLst>
                                  <p:iterate type="lt">
                                    <p:tmPct val="4255"/>
                                  </p:iterate>
                                  <p:childTnLst>
                                    <p:set>
                                      <p:cBhvr>
                                        <p:cTn id="25" dur="1" fill="hold">
                                          <p:stCondLst>
                                            <p:cond delay="0"/>
                                          </p:stCondLst>
                                        </p:cTn>
                                        <p:tgtEl>
                                          <p:spTgt spid="22"/>
                                        </p:tgtEl>
                                        <p:attrNameLst>
                                          <p:attrName>style.visibility</p:attrName>
                                        </p:attrNameLst>
                                      </p:cBhvr>
                                      <p:to>
                                        <p:strVal val="visible"/>
                                      </p:to>
                                    </p:set>
                                    <p:anim calcmode="lin" valueType="num">
                                      <p:cBhvr>
                                        <p:cTn id="26" dur="500" fill="hold"/>
                                        <p:tgtEl>
                                          <p:spTgt spid="22"/>
                                        </p:tgtEl>
                                        <p:attrNameLst>
                                          <p:attrName>ppt_w</p:attrName>
                                        </p:attrNameLst>
                                      </p:cBhvr>
                                      <p:tavLst>
                                        <p:tav tm="0">
                                          <p:val>
                                            <p:strVal val="#ppt_w+.3"/>
                                          </p:val>
                                        </p:tav>
                                        <p:tav tm="100000">
                                          <p:val>
                                            <p:strVal val="#ppt_w"/>
                                          </p:val>
                                        </p:tav>
                                      </p:tavLst>
                                    </p:anim>
                                    <p:anim calcmode="lin" valueType="num">
                                      <p:cBhvr>
                                        <p:cTn id="27" dur="500" fill="hold"/>
                                        <p:tgtEl>
                                          <p:spTgt spid="22"/>
                                        </p:tgtEl>
                                        <p:attrNameLst>
                                          <p:attrName>ppt_h</p:attrName>
                                        </p:attrNameLst>
                                      </p:cBhvr>
                                      <p:tavLst>
                                        <p:tav tm="0">
                                          <p:val>
                                            <p:strVal val="#ppt_h"/>
                                          </p:val>
                                        </p:tav>
                                        <p:tav tm="100000">
                                          <p:val>
                                            <p:strVal val="#ppt_h"/>
                                          </p:val>
                                        </p:tav>
                                      </p:tavLst>
                                    </p:anim>
                                    <p:animEffect transition="in" filter="fade">
                                      <p:cBhvr>
                                        <p:cTn id="28" dur="500"/>
                                        <p:tgtEl>
                                          <p:spTgt spid="22"/>
                                        </p:tgtEl>
                                      </p:cBhvr>
                                    </p:animEffect>
                                  </p:childTnLst>
                                </p:cTn>
                              </p:par>
                              <p:par>
                                <p:cTn id="29" presetID="22" presetClass="entr" presetSubtype="8" fill="hold" nodeType="withEffect">
                                  <p:stCondLst>
                                    <p:cond delay="1400"/>
                                  </p:stCondLst>
                                  <p:childTnLst>
                                    <p:set>
                                      <p:cBhvr>
                                        <p:cTn id="30" dur="1" fill="hold">
                                          <p:stCondLst>
                                            <p:cond delay="0"/>
                                          </p:stCondLst>
                                        </p:cTn>
                                        <p:tgtEl>
                                          <p:spTgt spid="63"/>
                                        </p:tgtEl>
                                        <p:attrNameLst>
                                          <p:attrName>style.visibility</p:attrName>
                                        </p:attrNameLst>
                                      </p:cBhvr>
                                      <p:to>
                                        <p:strVal val="visible"/>
                                      </p:to>
                                    </p:set>
                                    <p:animEffect transition="in" filter="wipe(left)">
                                      <p:cBhvr>
                                        <p:cTn id="31" dur="500"/>
                                        <p:tgtEl>
                                          <p:spTgt spid="63"/>
                                        </p:tgtEl>
                                      </p:cBhvr>
                                    </p:animEffect>
                                  </p:childTnLst>
                                </p:cTn>
                              </p:par>
                              <p:par>
                                <p:cTn id="32" presetID="17" presetClass="entr" presetSubtype="10" fill="hold" grpId="0" nodeType="withEffect">
                                  <p:stCondLst>
                                    <p:cond delay="1500"/>
                                  </p:stCondLst>
                                  <p:iterate type="lt">
                                    <p:tmPct val="10000"/>
                                  </p:iterate>
                                  <p:childTnLst>
                                    <p:set>
                                      <p:cBhvr>
                                        <p:cTn id="33" dur="1" fill="hold">
                                          <p:stCondLst>
                                            <p:cond delay="0"/>
                                          </p:stCondLst>
                                        </p:cTn>
                                        <p:tgtEl>
                                          <p:spTgt spid="34"/>
                                        </p:tgtEl>
                                        <p:attrNameLst>
                                          <p:attrName>style.visibility</p:attrName>
                                        </p:attrNameLst>
                                      </p:cBhvr>
                                      <p:to>
                                        <p:strVal val="visible"/>
                                      </p:to>
                                    </p:set>
                                    <p:anim calcmode="lin" valueType="num">
                                      <p:cBhvr>
                                        <p:cTn id="34" dur="500" fill="hold"/>
                                        <p:tgtEl>
                                          <p:spTgt spid="34"/>
                                        </p:tgtEl>
                                        <p:attrNameLst>
                                          <p:attrName>ppt_w</p:attrName>
                                        </p:attrNameLst>
                                      </p:cBhvr>
                                      <p:tavLst>
                                        <p:tav tm="0">
                                          <p:val>
                                            <p:fltVal val="0"/>
                                          </p:val>
                                        </p:tav>
                                        <p:tav tm="100000">
                                          <p:val>
                                            <p:strVal val="#ppt_w"/>
                                          </p:val>
                                        </p:tav>
                                      </p:tavLst>
                                    </p:anim>
                                    <p:anim calcmode="lin" valueType="num">
                                      <p:cBhvr>
                                        <p:cTn id="35" dur="500" fill="hold"/>
                                        <p:tgtEl>
                                          <p:spTgt spid="34"/>
                                        </p:tgtEl>
                                        <p:attrNameLst>
                                          <p:attrName>ppt_h</p:attrName>
                                        </p:attrNameLst>
                                      </p:cBhvr>
                                      <p:tavLst>
                                        <p:tav tm="0">
                                          <p:val>
                                            <p:strVal val="#ppt_h"/>
                                          </p:val>
                                        </p:tav>
                                        <p:tav tm="100000">
                                          <p:val>
                                            <p:strVal val="#ppt_h"/>
                                          </p:val>
                                        </p:tav>
                                      </p:tavLst>
                                    </p:anim>
                                  </p:childTnLst>
                                </p:cTn>
                              </p:par>
                              <p:par>
                                <p:cTn id="36" presetID="50" presetClass="entr" presetSubtype="0" decel="100000" fill="hold" grpId="0" nodeType="withEffect">
                                  <p:stCondLst>
                                    <p:cond delay="1700"/>
                                  </p:stCondLst>
                                  <p:iterate type="lt">
                                    <p:tmPct val="4255"/>
                                  </p:iterate>
                                  <p:childTnLst>
                                    <p:set>
                                      <p:cBhvr>
                                        <p:cTn id="37" dur="1" fill="hold">
                                          <p:stCondLst>
                                            <p:cond delay="0"/>
                                          </p:stCondLst>
                                        </p:cTn>
                                        <p:tgtEl>
                                          <p:spTgt spid="33"/>
                                        </p:tgtEl>
                                        <p:attrNameLst>
                                          <p:attrName>style.visibility</p:attrName>
                                        </p:attrNameLst>
                                      </p:cBhvr>
                                      <p:to>
                                        <p:strVal val="visible"/>
                                      </p:to>
                                    </p:set>
                                    <p:anim calcmode="lin" valueType="num">
                                      <p:cBhvr>
                                        <p:cTn id="38" dur="500" fill="hold"/>
                                        <p:tgtEl>
                                          <p:spTgt spid="33"/>
                                        </p:tgtEl>
                                        <p:attrNameLst>
                                          <p:attrName>ppt_w</p:attrName>
                                        </p:attrNameLst>
                                      </p:cBhvr>
                                      <p:tavLst>
                                        <p:tav tm="0">
                                          <p:val>
                                            <p:strVal val="#ppt_w+.3"/>
                                          </p:val>
                                        </p:tav>
                                        <p:tav tm="100000">
                                          <p:val>
                                            <p:strVal val="#ppt_w"/>
                                          </p:val>
                                        </p:tav>
                                      </p:tavLst>
                                    </p:anim>
                                    <p:anim calcmode="lin" valueType="num">
                                      <p:cBhvr>
                                        <p:cTn id="39" dur="500" fill="hold"/>
                                        <p:tgtEl>
                                          <p:spTgt spid="33"/>
                                        </p:tgtEl>
                                        <p:attrNameLst>
                                          <p:attrName>ppt_h</p:attrName>
                                        </p:attrNameLst>
                                      </p:cBhvr>
                                      <p:tavLst>
                                        <p:tav tm="0">
                                          <p:val>
                                            <p:strVal val="#ppt_h"/>
                                          </p:val>
                                        </p:tav>
                                        <p:tav tm="100000">
                                          <p:val>
                                            <p:strVal val="#ppt_h"/>
                                          </p:val>
                                        </p:tav>
                                      </p:tavLst>
                                    </p:anim>
                                    <p:animEffect transition="in" filter="fade">
                                      <p:cBhvr>
                                        <p:cTn id="40" dur="500"/>
                                        <p:tgtEl>
                                          <p:spTgt spid="33"/>
                                        </p:tgtEl>
                                      </p:cBhvr>
                                    </p:animEffect>
                                  </p:childTnLst>
                                </p:cTn>
                              </p:par>
                              <p:par>
                                <p:cTn id="41" presetID="22" presetClass="entr" presetSubtype="8" fill="hold" nodeType="withEffect">
                                  <p:stCondLst>
                                    <p:cond delay="2000"/>
                                  </p:stCondLst>
                                  <p:childTnLst>
                                    <p:set>
                                      <p:cBhvr>
                                        <p:cTn id="42" dur="1" fill="hold">
                                          <p:stCondLst>
                                            <p:cond delay="0"/>
                                          </p:stCondLst>
                                        </p:cTn>
                                        <p:tgtEl>
                                          <p:spTgt spid="64"/>
                                        </p:tgtEl>
                                        <p:attrNameLst>
                                          <p:attrName>style.visibility</p:attrName>
                                        </p:attrNameLst>
                                      </p:cBhvr>
                                      <p:to>
                                        <p:strVal val="visible"/>
                                      </p:to>
                                    </p:set>
                                    <p:animEffect transition="in" filter="wipe(left)">
                                      <p:cBhvr>
                                        <p:cTn id="43" dur="500"/>
                                        <p:tgtEl>
                                          <p:spTgt spid="64"/>
                                        </p:tgtEl>
                                      </p:cBhvr>
                                    </p:animEffect>
                                  </p:childTnLst>
                                </p:cTn>
                              </p:par>
                              <p:par>
                                <p:cTn id="44" presetID="17" presetClass="entr" presetSubtype="10" fill="hold" grpId="0" nodeType="withEffect">
                                  <p:stCondLst>
                                    <p:cond delay="2100"/>
                                  </p:stCondLst>
                                  <p:iterate type="lt">
                                    <p:tmPct val="10000"/>
                                  </p:iterate>
                                  <p:childTnLst>
                                    <p:set>
                                      <p:cBhvr>
                                        <p:cTn id="45" dur="1" fill="hold">
                                          <p:stCondLst>
                                            <p:cond delay="0"/>
                                          </p:stCondLst>
                                        </p:cTn>
                                        <p:tgtEl>
                                          <p:spTgt spid="45"/>
                                        </p:tgtEl>
                                        <p:attrNameLst>
                                          <p:attrName>style.visibility</p:attrName>
                                        </p:attrNameLst>
                                      </p:cBhvr>
                                      <p:to>
                                        <p:strVal val="visible"/>
                                      </p:to>
                                    </p:set>
                                    <p:anim calcmode="lin" valueType="num">
                                      <p:cBhvr>
                                        <p:cTn id="46" dur="500" fill="hold"/>
                                        <p:tgtEl>
                                          <p:spTgt spid="45"/>
                                        </p:tgtEl>
                                        <p:attrNameLst>
                                          <p:attrName>ppt_w</p:attrName>
                                        </p:attrNameLst>
                                      </p:cBhvr>
                                      <p:tavLst>
                                        <p:tav tm="0">
                                          <p:val>
                                            <p:fltVal val="0"/>
                                          </p:val>
                                        </p:tav>
                                        <p:tav tm="100000">
                                          <p:val>
                                            <p:strVal val="#ppt_w"/>
                                          </p:val>
                                        </p:tav>
                                      </p:tavLst>
                                    </p:anim>
                                    <p:anim calcmode="lin" valueType="num">
                                      <p:cBhvr>
                                        <p:cTn id="47" dur="500" fill="hold"/>
                                        <p:tgtEl>
                                          <p:spTgt spid="45"/>
                                        </p:tgtEl>
                                        <p:attrNameLst>
                                          <p:attrName>ppt_h</p:attrName>
                                        </p:attrNameLst>
                                      </p:cBhvr>
                                      <p:tavLst>
                                        <p:tav tm="0">
                                          <p:val>
                                            <p:strVal val="#ppt_h"/>
                                          </p:val>
                                        </p:tav>
                                        <p:tav tm="100000">
                                          <p:val>
                                            <p:strVal val="#ppt_h"/>
                                          </p:val>
                                        </p:tav>
                                      </p:tavLst>
                                    </p:anim>
                                  </p:childTnLst>
                                </p:cTn>
                              </p:par>
                              <p:par>
                                <p:cTn id="48" presetID="50" presetClass="entr" presetSubtype="0" decel="100000" fill="hold" grpId="0" nodeType="withEffect">
                                  <p:stCondLst>
                                    <p:cond delay="2400"/>
                                  </p:stCondLst>
                                  <p:iterate type="lt">
                                    <p:tmPct val="4255"/>
                                  </p:iterate>
                                  <p:childTnLst>
                                    <p:set>
                                      <p:cBhvr>
                                        <p:cTn id="49" dur="1" fill="hold">
                                          <p:stCondLst>
                                            <p:cond delay="0"/>
                                          </p:stCondLst>
                                        </p:cTn>
                                        <p:tgtEl>
                                          <p:spTgt spid="44"/>
                                        </p:tgtEl>
                                        <p:attrNameLst>
                                          <p:attrName>style.visibility</p:attrName>
                                        </p:attrNameLst>
                                      </p:cBhvr>
                                      <p:to>
                                        <p:strVal val="visible"/>
                                      </p:to>
                                    </p:set>
                                    <p:anim calcmode="lin" valueType="num">
                                      <p:cBhvr>
                                        <p:cTn id="50" dur="500" fill="hold"/>
                                        <p:tgtEl>
                                          <p:spTgt spid="44"/>
                                        </p:tgtEl>
                                        <p:attrNameLst>
                                          <p:attrName>ppt_w</p:attrName>
                                        </p:attrNameLst>
                                      </p:cBhvr>
                                      <p:tavLst>
                                        <p:tav tm="0">
                                          <p:val>
                                            <p:strVal val="#ppt_w+.3"/>
                                          </p:val>
                                        </p:tav>
                                        <p:tav tm="100000">
                                          <p:val>
                                            <p:strVal val="#ppt_w"/>
                                          </p:val>
                                        </p:tav>
                                      </p:tavLst>
                                    </p:anim>
                                    <p:anim calcmode="lin" valueType="num">
                                      <p:cBhvr>
                                        <p:cTn id="51" dur="500" fill="hold"/>
                                        <p:tgtEl>
                                          <p:spTgt spid="44"/>
                                        </p:tgtEl>
                                        <p:attrNameLst>
                                          <p:attrName>ppt_h</p:attrName>
                                        </p:attrNameLst>
                                      </p:cBhvr>
                                      <p:tavLst>
                                        <p:tav tm="0">
                                          <p:val>
                                            <p:strVal val="#ppt_h"/>
                                          </p:val>
                                        </p:tav>
                                        <p:tav tm="100000">
                                          <p:val>
                                            <p:strVal val="#ppt_h"/>
                                          </p:val>
                                        </p:tav>
                                      </p:tavLst>
                                    </p:anim>
                                    <p:animEffect transition="in" filter="fade">
                                      <p:cBhvr>
                                        <p:cTn id="5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22" grpId="0"/>
      <p:bldP spid="23" grpId="0"/>
      <p:bldP spid="33" grpId="0"/>
      <p:bldP spid="34" grpId="0"/>
      <p:bldP spid="44" grpId="0"/>
      <p:bldP spid="45"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23.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自定义 587">
      <a:dk1>
        <a:sysClr val="windowText" lastClr="000000"/>
      </a:dk1>
      <a:lt1>
        <a:sysClr val="window" lastClr="FFFFFF"/>
      </a:lt1>
      <a:dk2>
        <a:srgbClr val="103083"/>
      </a:dk2>
      <a:lt2>
        <a:srgbClr val="E7E6E6"/>
      </a:lt2>
      <a:accent1>
        <a:srgbClr val="3674C0"/>
      </a:accent1>
      <a:accent2>
        <a:srgbClr val="103083"/>
      </a:accent2>
      <a:accent3>
        <a:srgbClr val="3674C0"/>
      </a:accent3>
      <a:accent4>
        <a:srgbClr val="103083"/>
      </a:accent4>
      <a:accent5>
        <a:srgbClr val="3674C0"/>
      </a:accent5>
      <a:accent6>
        <a:srgbClr val="103083"/>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TotalTime>
  <Words>3496</Words>
  <Application>Microsoft Office PowerPoint</Application>
  <PresentationFormat>宽屏</PresentationFormat>
  <Paragraphs>385</Paragraphs>
  <Slides>36</Slides>
  <Notes>10</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36</vt:i4>
      </vt:variant>
    </vt:vector>
  </HeadingPairs>
  <TitlesOfParts>
    <vt:vector size="51" baseType="lpstr">
      <vt:lpstr>AgencyFB-Regular</vt:lpstr>
      <vt:lpstr>Gill Sans</vt:lpstr>
      <vt:lpstr>ITC Avant Garde Pro Md</vt:lpstr>
      <vt:lpstr>Roboto Black</vt:lpstr>
      <vt:lpstr>ヒラギノ角ゴ ProN W3</vt:lpstr>
      <vt:lpstr>方正大黑简体</vt:lpstr>
      <vt:lpstr>方正正纤黑简体</vt:lpstr>
      <vt:lpstr>华文黑体</vt:lpstr>
      <vt:lpstr>宋体</vt:lpstr>
      <vt:lpstr>微软雅黑</vt:lpstr>
      <vt:lpstr>Arial</vt:lpstr>
      <vt:lpstr>Arial Black</vt:lpstr>
      <vt:lpstr>Calibri</vt:lpstr>
      <vt:lpstr>Impact</vt:lpstr>
      <vt:lpstr>Office 主题</vt:lpstr>
      <vt:lpstr>PowerPoint 演示文稿</vt:lpstr>
      <vt:lpstr>PowerPoint 演示文稿</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单击此处添加标题</vt:lpstr>
      <vt:lpstr>单击此处添加标题</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MICHAEL</dc:creator>
  <cp:lastModifiedBy>MICHAEL</cp:lastModifiedBy>
  <cp:revision>19</cp:revision>
  <dcterms:created xsi:type="dcterms:W3CDTF">2015-05-05T08:02:14Z</dcterms:created>
  <dcterms:modified xsi:type="dcterms:W3CDTF">2017-03-11T02:37:47Z</dcterms:modified>
</cp:coreProperties>
</file>